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0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67" r:id="rId14"/>
    <p:sldId id="282" r:id="rId15"/>
    <p:sldId id="26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2817A-3102-4A88-99D1-9797D2C515C9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2A1A8D-2CEB-4A2D-84D4-001D154A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2817A-3102-4A88-99D1-9797D2C515C9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1A8D-2CEB-4A2D-84D4-001D154A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2817A-3102-4A88-99D1-9797D2C515C9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1A8D-2CEB-4A2D-84D4-001D154A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2817A-3102-4A88-99D1-9797D2C515C9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2A1A8D-2CEB-4A2D-84D4-001D154A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2817A-3102-4A88-99D1-9797D2C515C9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1A8D-2CEB-4A2D-84D4-001D154A1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2817A-3102-4A88-99D1-9797D2C515C9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1A8D-2CEB-4A2D-84D4-001D154A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2817A-3102-4A88-99D1-9797D2C515C9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2A1A8D-2CEB-4A2D-84D4-001D154A1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2817A-3102-4A88-99D1-9797D2C515C9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1A8D-2CEB-4A2D-84D4-001D154A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2817A-3102-4A88-99D1-9797D2C515C9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1A8D-2CEB-4A2D-84D4-001D154A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2817A-3102-4A88-99D1-9797D2C515C9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1A8D-2CEB-4A2D-84D4-001D154A1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2817A-3102-4A88-99D1-9797D2C515C9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1A8D-2CEB-4A2D-84D4-001D154A1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A2817A-3102-4A88-99D1-9797D2C515C9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2A1A8D-2CEB-4A2D-84D4-001D154A1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culinary.su/pg-id-1207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548680"/>
            <a:ext cx="4894312" cy="1222375"/>
          </a:xfrm>
        </p:spPr>
        <p:txBody>
          <a:bodyPr/>
          <a:lstStyle/>
          <a:p>
            <a:pPr algn="ctr"/>
            <a:r>
              <a:rPr lang="ru-RU" dirty="0"/>
              <a:t>Сладкие блюда</a:t>
            </a:r>
          </a:p>
        </p:txBody>
      </p:sp>
      <p:pic>
        <p:nvPicPr>
          <p:cNvPr id="4" name="Picture 2" descr="http://sladoste.ru/index/pir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84784"/>
            <a:ext cx="4962128" cy="372159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25742B15-30A4-4D06-8FDC-742664440E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548680"/>
            <a:ext cx="6264696" cy="4525962"/>
          </a:xfrm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Большое значение имеет широкое использование консервированных фруктов (сушеных, быстрозамороженных и т. п.).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6866" name="Picture 2" descr="http://t0.gstatic.com/images?q=tbn:ANd9GcQhZv-vnJygNFSu5gAbhaoGm4mZ9iDWpgmO5Rd7cvfMmm5OVu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2"/>
            <a:ext cx="3147045" cy="336458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04664"/>
            <a:ext cx="7571184" cy="5040560"/>
          </a:xfrm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Замороженные плоды и ягоды по своим вкусовым достоинствам, питательности, содержанию витаминов почти не отличаются от свежих. В то же время они выгодно отличаются от фруктовых компотов (консервов) тем, что не подвергаются стерилизации, т. е. нагреванию при температуре выше 100°, </a:t>
            </a:r>
          </a:p>
          <a:p>
            <a:pPr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   вследствие чего в них </a:t>
            </a:r>
          </a:p>
          <a:p>
            <a:pPr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   лучше сохраняются </a:t>
            </a:r>
          </a:p>
          <a:p>
            <a:pPr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   вкусовые качества и </a:t>
            </a:r>
          </a:p>
          <a:p>
            <a:pPr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   питательные свойства </a:t>
            </a:r>
          </a:p>
          <a:p>
            <a:pPr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   свежих плодов. 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626" name="AutoShape 2" descr="data:image/jpeg;base64,/9j/4AAQSkZJRgABAQAAAQABAAD/2wCEAAkGBhMSERUTExQVFRUWFxwXGBgYFhUVGBgXFRgXFRQVFxgYHCYeFxwjGhUVHy8gJCcpLCwsFR4xNTAqNSYrLCkBCQoKDgwOGg8PGiokHyQpKSwsLywsKSwsLCkpLCwsKSkpLCwsLCkpLCkpLCwpLCksKSwpLCwsLCksLCksLCwsLP/AABEIALcBEwMBIgACEQEDEQH/xAAcAAACAwEBAQEAAAAAAAAAAAAFBgMEBwACAQj/xABFEAABAwIFAgQCBgcECgMBAAABAgMRACEEBRIxQQZREyJhcYGRBxQyQqGxI5OywdHS8BUWUuEzQ1RicoKDksLxJERTNP/EABoBAAIDAQEAAAAAAAAAAAAAAAIDAQQFAAb/xAApEQACAgIDAAEDBAIDAAAAAAAAAQIRAyEEEjETIkFRBTJhcRTRI4Gh/9oADAMBAAIRAxEAPwDFwr2+VSow8jaoNNM/SuUeOoDihWxjjqwRgslccVCUz8KdMJ9GCi0Vr3jtWjdP9ItoAOkUxY1hKWykdqZSFWz8xZjl/hOKR2pq6A6KbxSXHHVEJSAAkaZMzckgwLfjQ3rPBFOIUeDQvCZ08ymEOFPsY3oYumTJOtEmdYJLGJcbB1JBsSBsYImLTeqKgCbAfIV8WorJUokk3JNyT618RaoJXhcxCk6QNIBjsL+tVUIHb8K9Idk3qw/pi1cEimlvUqAPwrWOieiWi2FOISqe6QfzFInSWVhx29xNbjljYbQAO1cg4A/EdDsH7LTY/wCRH8Krp6TQP9S0f+mj+FNLeIqdt1J3rqTGqbi9CcnKGhILLP6pv+Wqh6SQpWoNoH/Ij8opnzUJF6iw2OFLcS9HNUbSKeDyVpIuwyfdps/+NDs9y1oD/Qsj2abH5JqxnfUiUWG9K2Jz1xw32oJZVHQ2HByZ/qapFvL8ay2YUwyfdps/mmmTBZng1mDh8OP+i1/LSapkm9V33Sn0pDyyNFfpuKq+5rLOAwShZjD/AKln+Wvf9iYX/Z8P+pa/lrHm8+ebIIUYHFaB0v1YHQATemRy2Z+bhfFsYE5Bhyf/AOZj9S1/LV1vp/CjfDYf9Q1/LXN4xNeXMxpydFGWNy0kTnIMJ/s2G/UM/wAtRLyDC/7Nh/1DP8teUY6rCMUDR9rEvC0Ac06dw8GGGB7MtD/xrP8AN8saQv8A0bY/5E/wrVcWqRWZ9bDTehY5ftoMZM3htAllg+7TZ/NNHGWcKf8A6+H/AFDP8tZPlOekWmjSOoo5pllBxNH+p4Q//Xw/6hn+WlvqjJMOpB0stJ/4W2x+QpfT1cRzX3+84XaaK0L6uxKYyhLbpBSInkA/nTdg28OEiW2j/wAiP4UKzdO6hQvLcYoqvNCmOyRon6gQ39YXpQgCE2CUgfYTwBX2oM7WPGV7J/YTXUQksYvpTUhtSQboSdu6QabOiMk8EAqFO+QZKk4dkkC7TZ+baauv5YlIsKjpTsZ8309T3h8WAKoZpmXlND8a+UbGpcDgVPCTtXNhRSqzJes1FTlhSuvDnmv0M70Q0q6kg0vZ70A2R5UgUt2hsYqboxnw68lqnl3oJQOxqUfR4qBaKX8heXB/kz3wzNq5xShwa1vB/RyEpkxXw9AJWYipUn+Bc+NHrpib0hjEt3O9PWH6nmwonhPo7ZbQLCaoY/oZ4n9EAKYVevVBTBZsTc15d6ig14Y6NxIRvelfO8oxDElQJB5FS9Ar6tBXGdRlatIvV59wtteppV6aalWtR2o7mT0pmRHFIlLRs4MO0mAsSkqUSTU+DwoNyYivq8YNITpv/XNWWcISjXEAbVWrZvdusfwcvFA/aERQrHY8KFhV44kAElM0QypWH8NQdSCTt8uPWpq9AzmoLtQplkqGr7vNSs4rwHElBJ7+lWXcEolSUgx+QqLL2UpJDg+fpQ1WjppSVs0HJs1K0AzRlu9I3R2NBKk8SY9uKby9FMTr0ypR+rqi6V1wfih4xU1BiMfHNEpgvDYTXjJFZz19i5sKaHMdY0kZ4rW5RyyJKxEeM5z6gDJ8qUbmaLDBjY19wqyDG1SuC9Vvmk2acP07FH1FJeXg81TZwRS5YmjWGZveqoa/SwDzULLJfcmfAwy+w35TlSFoAVVtzpFuJAFLuHxKm1RPyqVPUzoO9qsQ5FaaMvL+mSb+liv1Jl5RiVp7af2Emurz1BmxXiFqjfT+CEj91dVlTRmS48k2ja8lzhIwzN9mWx8m01Hjc+Eb1nmSZktbaQD9lCZ+AAqtmOaKSY1TTbKHUcG3jiXYGwNPmWYMISBSR9H+HlAUdzWjYZNQMSIy0TVPE4Mm0UXSq9c8gGgY+EnEAs5KJk1Fj8GEiwo/pjeh+bDy2oGtFrHkbkrFdWLV9ki1WWsWlNDsUuFXqJ59I5pSkacsSdUNeU/pTJ2FGHFoRvAoF07iIbk14zLC+MqdZA9DT14ZOWvkafgWXnLQtqFUMxU26k2Bof8A3WZiZM+5qw1lwaSYuKnYCcfwZvm7IZcVpsCaolRWmdXwo91lpUkkC9JoxASBeqeTTPScNqcLRe08mmXKVF1kt6gBxxxSw1iBEkSKKKxaPCTwfjS4ui5lTkqLeFyglOgwTQvFYFbajPBtVzEvaAFNuEzvx+NQJUFT4kmdjeideAR7J23o9N56pIjSJPP76D5liNapFq94rffaq/h6rigbbHRjGO0TZJiShy1PIxhKZpFQoJEgXpmwuOlu+8UVaKUn/wAllhWa6eaovY8kzVLGO3moS6YmgUXY6bitot4vMoTQgEkknmp0jXY1b+rgC9dJ2Hiio7KaUJiTvU6EagLVbwDCVnRYetRrbKVEA7WqOuiwmm6PmJwyUpB1X5FUnWBII370SwmFLnlMCTvVrHNlGlJCSkGJHrao62A50+oveMQsmZqJSpO9MOfZMlCW1Ig6gSY/hSo+ozERFE40DGakrSBWbJh1V+37IrqhzAy4fh+QrqtLwwMr+uX9sJYbM1NJEbFI/IVUcxqlmTX19PkT/wAI/IUPlXarBhy9N46B/wBCn2p2bctWffR06fBTNPjWJTtNc2MjEsOYwJTVnCLkSaE4p1IrwvMJTCaDtXo947VII43Fjil/NcyKR3qdzEAC+9K+dZheKVknSL3F49yopZjj9XvQnAhxbo300dyrJC+b/ZpgeydthMgCaCEJSdl3kcrHiXRelRvHH7AGwq3luIA+1vQ15BTKrCaD53m2hSEoN7TVrww2/ux8ibgxU6Ra9LuXZvKQSKvKzgEGN6mzq0dmGSNOAyBWT9V5D4Dvl2NaicceeaW+sGUqb19qVlh2iWuHneLKl9mITThNhxRHDYwadJvQ1nSJVPyrwHvNI2qj4epT7BBK7wKtfWZEcih7Xm23qVpi8E3rkyZV9yOBqv8AGveZPtgjwvjVfGsqQr3o/wBD9LJfdJdHl47Giim3QjPkUI92xeZfJItRZ3FEJ2IrUsD0hhkEwgfKreK6cYUn7A+VWo4qRiy5qcvDIcswqnV32pyf6cSGDI4qwxlSGXSItVzOMQPDIHapUUkLnklOaaEDDYVIPsaIYvEJKNoIoQvE6CR61abxoO4saqeG9FWkyVC06Lb19wzQK4VcVC6gbpNqnwLYK/tWip9CcqTZdxCAlQAH2Yn15rzicYmCQmx49RvVjx0JQYHm5J7ULdV4oOgQZ+EUT/AhPsrZUTjjqJIgbd4odniUWUgyTvRjDyfJYSLzzFU8alkkAA6pOrtHHxqK0F2Sfgk44+c/D8hXVZzfCw8oe37IrqsJaMLJkTm/7YTawZ0IsTKU8f7oqT+yFrslBn2rS8Jhm/qzJ0CQ03xz4aaD5xmBbbV4aQFcmrDZlKNn3pB5bSQhVjTR4pmZpJy7FOII1pJUqIEXvtWj5dhQEBKwLihcXIsQzRxlJzMElJE0OTmCgTBtVvMelrKU2qeYml/CocCSFAyKqZXKPpq8eWKauLCTmakg0GxLpWsADc1UxGIUncGvmFzVIWKTbk0jRpY4uUTTcobShsAbxQrM3la5VsK85XmuoVUz3P22vtkAdzWn10eRlk7TbZQzJKnFpJJCZqk4hJWfSvuMzxtaRoWkiJsaX8XnWpPk4NCN7WtjM7jtICZHpULuagW1XpNxGPBGpThKu0iqqMYeTA9agPuqNOy0ld5kVW6icT4RTS10/mhmAuvHUGdyrRPvFS/AIyqSYDcQJgfGpGGb+lF2VYctm41RQdrERPN6oyjR6jj5u6CLLCSsAWnejWa4RtlsKBk0v4PHoBvvFVse/qmVGOBNdE7LNuXuj06+p55IF4rXenQhppIgTWPdMOAvmNhWlYfMkiBNMhrbEZV8saj4PHjiLc0LxmYFCrbdqDf24QbG1C8zzuZvTXMRj4bvZ4zfNluO+Tiq2PxTugggkxxVPLc5SHbjVNaNl+BbKQpQF+KiC7bsXypLDNQSMWff31AgzyDU2HkgVqPUWU4bw1KUkCKyjEYtKV+X7M0nJDqaPDzucfAgjy71IMQlMEGq5xQUIqspxIvz2pV0X67el9ay4Jkj99WW30pSL+/tQYYnUQDYTVlxXCTb1ooiJr7HsvBSjpMWtQ917mreVONBf6TcfjVLNVo8RXhiE6rA8Ciq1YiWTbSAWZvkuknsP2RX2osweHiH4fkK+VZS0YWSS7v+zWWc9bDTSdX+pQPYhCaHv45LitDfnXzFxRJvpRp1ltapEtNiB/wJNLWPxQwai2wNN7TuT3JNNevSlHfg25VhEtr1vK1LMQP8McU0pf1xesSY6ldU4dSiZ99+1thNPWRdRFaE6hOhQSTYHVHbkVMXYM4UPuFd0mFH51GpttwqCd6A9YIcLbOhejzX7x2ojkq0JSAN4omgIp1aAee5XEwKzzOD4d5vWm9Y5qEIFZNn+JCgVH+ie9KlBFjHyMkdXoYsp6sQ2xrUY7dyR2pRzrPl4lzUedh2G4+MfKh+IcQUJ8yyqSCI8ukARB95tHFVjqQZ5Brm7IUUnaLacVAjabTfbsRO1ekOxe49QIt33qmtSok87z86u/2tqb8NQBCSIMAQL6vnM3naooNtHfWIIVYmZv3BsDT6nPstxTaPrDRQ4EwUtpJ2+96Ck7C5KEoKsQHEBSSW/Iq5N0pKoi4BPaIM3qnhDpXeyQdjN/RRF4NgfeuugHFSGTMspbaQpeEe8XnRBCgPSd4mkh/FuFRUSZ+NaH04+hZVCACVBw8wQQFJbTzuCAbgDmSa95306jEr1MoCTOlQlMTO9v4US2BODXgkZKt1xWlCVLV2AJoq5hH0E6mnBHdJrb/o46HawbV4UtVySPwpucwLZMKSkg+lC8Sex2Lm5Ma6n5adx4obicYVWE1+ks/+jDBYhMlsJP8AiTY/hWX9W/RZ9T/Stq1N8g7ihWPqOfMll0Z9gsStpU3FNeAz/UBevDPSK30ykWo1g+hktIlW9BKNl3jZpYtekf8AbVt6G4rNieaON9KBaSZoax0p5vMbUlwka0OUq82WumcCVKC9xNaojGpQkA9qTMuwHhQExFMGJjSDN6sxVLRiZW8mW5lfql9CmynvWcv9OrkdjT3mTQd8oUJoY7lqgkJJn1pco9maWDJ8WOkIr2ptZSeK5bvenN3J2liCPN39aVc0yJSFGDIpU4UPwciUvUDlvEV4GOIO9fcRhiN6hXhSBqItQpB5MhInFRcb18D5Jqi5iBxRPJWStQnajoqSnfgKx2GIWfh+IBr7RvPWwH1D0T+wmuq0kYs/3P8AseMR1WlvDNA7pabsLbISIpKzrOvGKStEGftGRIIkWPpQnNsctaW0mAEoSB8Ei5q9isQ2tEvFfiJS0lCbKCkgQdTkyLARai9K10R5o6jSAhKhCbgxzcGRuKI9P5yWJJbLiynUiLxwAoUtaFOqTBJUSAZ2HA/r0rZOi+jWm2/NcqE6j+VTFNi5ypUK7mf4takvujUkWCRxam3Lc61hJ2BE/EUSe6faSkI0xvqO8zWd9V4xWDdLbeojdJ7A8UXgMJUE84cW+VaiIRNDc9DAwzeEDZW5AecUncKUDpSCBwCJoBhs7dcUVE+U2Io3k2XvYxxtGHRewdcMpSnTqF1DiFAwLyBUE6u2Bn+hcStHisMqLY7SqOYFgTbtO16BZhinVFAdmUJCEymDpRKAnaTERf1racw6oay7Dt4Vx3WtI8xQiCSTqKiNQiZJn0rL8yfTiHXVJ1gTqAVAIKjBm9hJHqKFoODb9BCs0Kmw2UogGQrSNV7Rq3KeY2p2+jfKWl6nFuNqWZ8qkNuqCUgXIXcdrdqU8wcgJbSkpCoJn1uNz5RdRMRNu1ecVgfCCXEqCk7wFeYAGPMPuzPPf58g3Hsh16w6jw4PgtuKdbFyAZAVYKMghMwBAgxB70otNDEvABaUa4A1TAgBIlQFu9hVfJvDS8EYiyNULIuUwbx3qit3Sq22+07iof8AJKVKkE8HiiwtMTMK7kQbAgc7zPtWh5EoLhxJU4okEylM3AUCNMAnUCALbe9ZsWHQpKlJJkWPpMapFhB78xRXIs5cw6wpJUDpOnTzvaDvzOxm96jwYtn6Jy7GBISBsaLykwSRSH0j1iw8gCVAgQrXvN5Orbg/KjmNzdps6FqEnYgzANwaZZWcHdBrxfNAMjtVfOMI24goWAQe9AsJjkp84XCTcHv61YxeYklExpPNdZPxtMVs1ZGFEIggm1CXFuLTNXOrnhYjYGKCM5sQIBtVact0ei42HvhTrZdRmZaRBFzUY/SJ1bRQ7FZrqIEc0bwmH8k9xUehqPxv+Su2pQAOrY0UxuaAIAKYtv8AvoJhWh5tZIj4V4yp57GrUyiPKImiXmirmS+TtIGuY1RWrQoyTaKcMgV+iAdN/WreW/RdoSFFw6+bWqTFdDvpMpcBHbaojCS2w8nLwzXRMixLLe5G+1qWsbhgZ7zaaP5gHQChQggVSy8JWk+IINQ1boZhn0h2FI5Ipa9q+5qylphQVuAfnRvOMacOCUEEUp/WfraocPlooQSYnlcl9bYqYe5poyh0IFSu9JpN2zQx/DraPmHxockWiOHlhNVZ9znES8o+if2U11C8ZiZWT7fkK6jTdCcnXu/7YxdTZGptttxAGnw0E25KEkn50puu/On7OOo21tNItAaSDcfdQkfnSVhUIKiojkx6g2inNGRFsLdNpKAlRKQFqtPpWm4Tq1CEBKjpAFzMVmuKxQcCEJAGmwCe/p60zZb0E7iWgXSW1R5irc3gQkUSdeAyi2W8H9ILrz8IIImBNgR++oup8YCrxVqQoqGkpHHtUb30ZONoPh4hO+oJKSAdMwZnekrPMPiGDpeSRyFbgzteh7fYP462VMyxBQo6DY1sn0U500vL/CSQl1AWVmL6iokEzvYp59KwpRUsgASTtWk/RN0Q6vEeI8FIaSjVuUlRJGlNuJEnb8alC2KAxXiYgrdVJKpKlX5Ez2t8rdqeeicsD+OU75f0SEkiAQpbljY2Ngb2vVnrX6LyHirCpB1SQgmDJOyZ3PainSn0fZhg0LWhbCisCUSqxH++BeJNue9clQyU046IutcjGKZSYUt/UA3AIkKKuwI0wAfUJBm8UFwHRWCJQyp55TyhBAKUpB3INiDFjAO4I92LK8Sr6y63iYQ9oHhwokEklLqhYJBhKfXymOap5k7hsJJSqYSSEixSf8W4BKrJ2vJJmipegKT8EDqzAIw6whtSVAg3gBQ3SUnmPKDJvf3JGKwQ8ML1J3uAQF8XA+O/pRLMsO7jXNaE3UdKUiPMRpkJBvqJUFEf71hEwGDSrkkDSRN7iSROncxH40todHwsOZ2txCWVqPhtg6Ep+7qgkXMwSJN9zYcVGyCEmQSNwQduAffe1fWmwvyoCoTBJHa2om1hMR29asYfCKAUU3BtBhUT6kRqgn1sdrVDtjIUX8gxpbdSpCz2UAAToAG/BIgcbiadc0zoKdTpvKB5uVk3k/13pb6d6dK1DVAteZBSSklJiQTcTx8eHzNugVKZbUhZBbFk7kiUgmePLB52oNssqUYVsqqzEaTeAAIG8Ebn0qBjqBqPEeWtRnSlOwE/eFCUYBzxFMIjWDz6UPzfLHgm6FSDvpMTMQKiTaWi1ihGUqY4ZbjMK4Al/wAxUqE32BMD40q9Qp+rPFAIKTJQe6Zi9QlLiWkLLBTKoC4Oyd47e9RdQ5z47aCpA1JB8wEWmw96Wl20x7yvjpzj5+Ci9mCrKA9aM4DrcN3KQq33qWDjjERVpvCNuNnvTPjrwoPnuTtht3qf6ypLTSfO4qLcTWw9K5G3hGggRq3Urkk71hv0dYTTjQsiyAY962vAZrqnvN6JaYqTnmVvwaUrtUbrwFCW82G3NVMRmUye3FM7CY4XYQzBhC0kKE1k/V2Jcw6yj7vCq0NecaU6pA9TxSX1TpfaVq3AlBsZ73oJU0W8CljfhnGMzhSvLMzXrAa/uAk+1esDkPm9JrScibZZCQEgkjc1yqJVn3zzf8CRhHHmzKkqHwMVYzXHIdaUDvH41pqnmjZSUx7CkrrLplKgXcPaBJHBFGLeOUHaMnec8xrqs4vBws/D8QDXVFIF5JN2R4DL1PLCExMbkwAB/UAc0wjImynT4q1KA3AARIiwG5N9pBuDUAwC8OhsbKcTqO1tQBSPSAR8zXnBmCCqdJ3gxI9Dt/6pU8laNDj8RSVyGDp/J0MJS6qHXiNSQJhsbk+pF5powvUagNRcBBkBW0xYwTxqItff2lLBUkBAJMzFon72/A3qvr1mF6iTsRJCUgGBAixt+HrUKdj5cdY1pWaU1mYLetRBN/TUbT7CDuKX+omVYltVklMGbSUwJ1AkzsD8iODXzB4rSAlcqEaQCTvZM7nsJ+MWoRmbs8n1n05g87ULmWMfHT9QX6F6RZZ/TunUr7lpSLb1prWboaZS7BgGFwLgf4iBwLfA+lZRluJcDDZNhKgkyLgG9qsjrFxlRbUPEQoR6zNo79qbHIvuUM/AfVuBpbXUzD2KaQFpMhWmFAyYI7z3pgxWNSlBOwi3wHFZqjKWUspS1LTgOpOlX+susyRGqCLTa1t6F5h1/iTLHhBaypKEqQdKZVaTJkGZ9B+b7MlwPmdYlpb5xKhKUHynf9IArSSlRA0kCBx77Ur4jCqeSrWr9IpIABSEQRe97CIuQB3inHF5CptAQ/CtRClLElJ8sJQNQkQo2uO5mlnFYgoURpQ0QUQVGVK5NlDY3JFrkybgULGxr7AjLOqncISlv9GrzJ1o0FY3SAlawqAL7b2vaaCOu61FUCSdoEcbxA/CjWZYJeJfAMeIQSoiCCTdNwYI4mb8dqsZT0mVpMq30gcAlR8sE8Ec39rULbYdoGYRwJJUINtIAH2o817yNMpIsZ0xwatIUomEpkDsFGSpURzEaj8uatZllHgK1OFOkg/dCQoJiRYCTIMbyAKgwWMbcUkfZSDMqUFbmAIAOni21rmDfmTCvR6yDGrbWgrQQiwEJ1+YkJRFuSfSe+wrQ8M8VBFgLfahRAuY3AtxHoay3K80Qp1KVLb1CQkDUsJgeINPEEididhCdg3DMW8M0FKdQqZulfmWRqWIO6Zvbie5rk6JcHJr8kGXIDUoSE6lWJIv3kdqPYbCocA1DypG11cSd6WsFmp1lwgaiCRIkSr8v8qKozZxLdgFTZRG41dgKV2RrPBKkkVeqHkx4TX2CmAAJCR94349fSi2UdMNJZbCkoWNO2mxPeTQFnDFWIbCgT5oUnuki4EcWNOqnglJiDpRPokfx9KiG3bO5cekI44ir1T9HbD2pxsaVmLAQn/Ksbx2FWw4tsgggwRX6CwONC2yrUPNeNUwSbVmnVnT4dxSlFWoqICbRYU5OzGyYnFinkGa+GSYm9/anjK+pwfdRAP7qVc36YDDesTPag+ExsbGkZW07Rr/AKd1lD45GxJzlO5JkD2qri83AMidriaz9vOFaQFGvjubKVaaX8hpLhpMYsz6gEdxP2PSvWAwDmMI0gJTsdwE+3eqnT2UpxOtSjISO8H3p4ypaUBKQQlPBj435o4pv0RyJRgusFtFfCfR2kJ0rdM+iQKrP9FPMCWleIN+yhTXg82SoqBMwbHvVjx/iBvTuqZjqc8crM1xbriCNUp9/wAr1RXnakrgfgSZ/ramDrlTZGmSHIKkjvFiKRcizJCX4X9oWE8H1oGn2pF554fD2kt/go9RZQfrKyQROk/9yEn99fav9TYnViVmRcI5P/5orqsUYLm78ByMaA1GnzEASTPlgAAD2B/Co39NlpEX8w3A2uR7mqzBPlSQTYQQCTATJsLn/KiOCaSrSuxTIkaheCJBAveCKqPZ6DG6aaPCyVpjUCdzFkiVXMiwiR6QK+Yd0gRwbzbjgR7V9SAVEiydVkja5MCewH9c16dyt4BMiZgADfzGwgXm9LaovwlbJjjrQCLbCIF/Q/0PnVXGY0kQT6nbfb5RUXgqkpCVahNoJNhJtvaDQnMH1AlMEe4g/I1EYuRGfkQxRsIYLMokCrQxMqSrfSQfgDNLCFkXFFMobW8sC4H3jwBTXjrwo4ucpx6yWx5zHOik+OzCm1AmRp1tyQVJHdOqJFj8KWv7xKL6XG/EKwoKVBNwCCqRYb6b+gsIFQYzAuNqOkKjbvv3+FeMrcWy4VqSrYeaIKSPsqHxja/bimqdmdl4s4+eGw4PrbBYhhIUpKCR9ldoG6okQRuJHafSkbPmWnFzhNRUTpBQlKxBSom8hI3I8x1XimLozNcO/h0tkJKmvLeJIvBuPUx70yvstBPlAHysT5ibG8jm/wAdi/0z/wBrMhylJaHhPQHAqQFGAQRpEmYMFIEcavkeYfStIUIKki0a4CZUlJIhQuCLzfSfNMgXuqWkuqSloNlxJKlEpSUpACkgL1cm3l3sTsIKcjJXG0FxD4SUpm5Un7JkgdyFW7kk9qDwbHZe6rzE+D4SQ2FKALoQFphIMpjUYIJvIvccGyQhJ7GiOTvpDoUu4nkBXxIVY+xpoxfTKW0tpaWVuvlOhspmULCtTpUkkJGtJTG8JJsKFsKti0nHllw+C4YBHmtJjme3p7UUw2PcxGlJgJRaBb/37bdgK0Po/wCiJoHXiil0i2hM6BNwTIBVt7W9bOuF6FwKFakYdA8oB3AASSdtpvE7kAdqFwckOxchYpXVmVYd4CBJj47C9MeXZooeXUEyNM6QoiBbyi5JkX3pmx/QDDgUpsqaMeXSfLMbkX4iwiYm9IudZSvClCHSSoQUkSfLtNvW/wAqQ4Sib2HlYuQuv3HJWFQgeIVQrSlKiCYnedO4t8qvu4gpQACVW88eZVu4HBNr1ngxxBnxAs6j3ufukn5V4YzlaCS0pRUokFW4I4gRvvepWRI6XElLd2NacwAMFsJCl6V2IE8STYX5FCMW2CQ6NQAn5/DiqisTDWt5S/8ADe3muQD7Xqd3qFtOGOgeIoi3aTyewpsNmdy+sdFPEZxKDqvFwDf0rP8ANtKCdAkqMzwO4ij7+DWlvU4sJUTt6G+1Q5hhEtpSlSQZvPvRe+lO0tx9F4YxXINfRmN6bcJlWHbSCuVqjYbT2+VEE9LpOpYZglIIPAHcCg+JMs/5uVKrBnS2NgalJubC8RHcU2ozlAnykkkEQQAL3+YHFK/1PFlamWk+ICASUIBCfTVx/nRnLOgcaojXDYPJIP4JoGmnSRcxZsUodssqYVTnxBmPjNx2sDRLDZ8VeVUifT9/NLn9zsWkkQkxYEK3k8DeKpKxKkEpVB0kBW8A/wCEke1cnJejJQw5P2NMKdV5L4xS4FnWBAgSCdwB22rJg6UvGbEKM+83rTXc1KkhJVPAuOBIJ9N6zF9OrEKgiNRvNo701V6ZXIg0lFhXMcYFOE9wn9kCuoZi3RrI7QNjwBXUfYovEwz1SGwnDlsadTKSoCQNQGmR77+81BkKFvrDaUaiBFjEAm5ImLSTtUGRZJiMatLbInSLknypCjuon91aj0p0U5gknWpClk6pAMAbQCRPAmh6luGVpJFfJeg9LgLygtJSSBeCqJKjHajbmXJUEHV5xIgn/Btp5sI4rsYXR3jYEdudrgH0qmvHkRKZM8E2G5PeSR+FA6RpYoynuyOEBSikAEmJBuZmTqsR3vySKCdZZI2+hUJ/SpAAV5ZMCdNjJ3N/aiofSO4Mkk278W396H4qDM3j4TJv/XrSu1F58dTVSM7/ALtvBMlMD1pky9lCGwGlXiDzcjzT2r3mmIUpKkn7glN+DxQ7Kbyq5i8b3gkSN4tRynoy/wDDcZOKexodxIU2EKCQowSQLiLD1uIPxNB88y+JTPO/B7VLgFOLXCQVFe0Cd6ZMT0Y88dUhIIE6yCrVHmsiwE7XmlJOXhoyePCkpv7GWLK2lShSkq7gkGO0jir395MUR53XI3MKKSfcj8Yp6x/0er8XWUhSAonSiSSni6ok0LzHp9JWEaPDKQdym6ROmdPJ78296d2cVszvgx5pNxYsIzwJHlBnubmff+pqTLMrdxYUElKQiFKKrDzKCbQN78nYHbksjppQUDpJ7eT4p3sZo5hi203KbFR815IISQDpkAp8yeSd+ZFcslkS4XRbZLlPTOGQxKwlUghSlCJ7aR93aPWBcUR6YeYRdKSFKkalHUPKVIlBsYKQNzAgib0qYvHrbEpg6iebgmRJj4/9vxq/03j/AKulYWNZJBKRMEWMAgTNhtx73KxbxJpmmMZyChXh+Ykae15CSBex03I49OJ/7SKPMRqJBm9wiPLIAiSRPe5pTGLSmQEgAaVkWVt5ouLzKRcRexNWMJn4S4kLIX4s6ihQ1XkwZUADMQLcTTExLw/hDvlWZNBoFR0zchRJEm8+a6bEbxehnVOBafaQ4DMSUkJBUQUmQNQsOeLgUm5pnyk3RKUx94eZUwrdJJUSCReIgVRT1LrOokTpMebYlUkabAyNI2kzfiock9HR48otTiwJisxw6JCFzpI3BhW5k7bG3rQzEdSobkJVqEyBEb7+w7VKjoNzFKceDgbbUolIgk3J1WAtBkVezP6MUBseEV+ILdws8RO1K+NFmX6jkS6pAHDY7E4xQQkkITJjidpI2mLUWwVwUQRpEEQd9uP6ivuSMOYFcOtupE6SUpBFhNibE3HNct4rWpXJJ8oTba0fx43vRSkorQPFwy5E+0/DznSC8lBWsjwwEiBMxvMnf8KrYXDaoQ44SnVaBf1/OaulUEQDYQQZBiBG9xAt7jsajStAVsLiRFr9rpgmkfJI1f8ACwpeH3B4JsOgrdKEk2BBibeUHvTv05lhSVrcdLiFmEI2ATPM/EQKzPM39TQmfKo2JPO0cW2p7yPPB4TYKhIhJjuISQBvwe9iDVnG7MHmY3ilX2H3CYlsEolCVC+gESkdyPhXteY6Ta4Jj0n4ev51l+ZYMqdxDh4XBIUB5CkSZmdNj7RSjmfVyyCy24tLINgNz62jSOdPEnvTFIr5MCjFS7em0Zl1phGvKt1sK2KQZI+CZpG606jwziR4Sm1uEglQMEAbCCBO8VmTj57x7f1eo1vfH3qJfUqBxT+KXZBnM8+kEACT8IqrhGyNIVaTPxVBn8qhy99MwpIWnsSRttB4NE33w4ZAgxfcyTeY4HFKapUXoZHln2l/0DcW4NZ+H4Adq6osUmFkdq6pSIn+5my9J5tgWWmgHEpIQmQG3N9IKiYRczNfcz62YLygl0EQNJ0OWnfdNq+V1G/BWKdSBb/WaNVl2kpJ88X2UBp49L1Yd6vw6vItYiAQQlyQf+3tJj1rq6llz5WqaSBK8/ZBsu3/AAr/AJarDOmifti/ov8AhXV1LcEaUebOvF/7/sH4nGMrdT57EgGy9jv92qOVNtuPeGHA2gqPmIWYHskSbV1dRRgqKOflz73rw0bp/NcDhk6EujVsVaHfMRz9iRzajKOtMIBBdB7+V73H3K+11OSozpZHJ2yZ3rLB6YLwniEPfyUGznO8C6mfGGuInQ7IvO+iurq5qyI5JRdoW2c3ahR8YApAEBKxI2tpRvAuTB9aB5lmKTGlyIEDykWJMidNdXVXcEbMeXN3pFbAYltxSvGX9lB0+UqlQFgbbRPyHuC2Dz1rShPlS4lcJUAudF1DZPlhUXF/QRXV1MSKM8zbekOWVrwen/5GKBVOoBDbqdPoFeHqseZ4HapkoypIhLxAiJ/+Ra0WAQPX511dTaRnPNNN0xV6oYZQVOtYlDgEW0OpVfvKAk0oO5v2VzPPt2iurqVKKs0MXJn02PXSWfYdGEbC3IcGq0OfeJ50EczzTXlvVGDbQAXG9UQpQbekkDedA7V1dTo6RmZJNyZbe6pwC7KdBHqh4/8AhSrn+Dy9Xnw2IShV/IUPlKp3uUSk29vaurq6UU1sPj5p45/SxaVmbSG9SXEyrcQ5MbKF0j87z6UNxOcJJPmBmxgKAtF4j411dVVwRuw5c2t0DcTmCTYqkTex7iffaruGzxCbpMDWVBMG0wRcDew+Rrq6m41Rm8rLLJ6e+oOpUuNQFXVpBABSClIETYTcUoqVea+11NZQZNhWQskSBAJvPF4sK8KIG1dXUKJ+x5bXB3orgM186SY7bWiI49K+11c0FCTTIcbHiKuD6wb29q6urqig3ll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http://static2.aif.ru/pictures/201009/%D0%B7%D0%B0%D0%BC%D0%BE%D1%80%D0%BE%D0%B6%D0%B5%D0%BD%D0%BD%D1%8B%D0%B5-%D1%84%D1%80%D1%83%D0%BA%D1%82%D1%8B-%D0%B8-%D0%BE%D0%B2%D0%BE%D1%89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56992"/>
            <a:ext cx="4492285" cy="299846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404664"/>
            <a:ext cx="6552728" cy="4525962"/>
          </a:xfrm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Замороженные плоды могут употребляться после размораживания как десерт, а также в качестве полуфабриката для приготовления компотов, фруктовых салатов, мороженого и других сладких блюд.</a:t>
            </a:r>
          </a:p>
        </p:txBody>
      </p:sp>
      <p:pic>
        <p:nvPicPr>
          <p:cNvPr id="51202" name="Picture 2" descr="http://t2.gstatic.com/images?q=tbn:ANd9GcTyJCNa1qYFntFxD0jgw6gbmQUybIsggH1idIKlKKm_0PFAfX2J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3629" y="2996952"/>
            <a:ext cx="4646089" cy="3422501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7776864" cy="4525962"/>
          </a:xfrm>
          <a:ln w="63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В качестве </a:t>
            </a:r>
            <a:r>
              <a:rPr lang="ru-RU" sz="2400" b="1" dirty="0" err="1">
                <a:solidFill>
                  <a:srgbClr val="002060"/>
                </a:solidFill>
              </a:rPr>
              <a:t>желирующих</a:t>
            </a:r>
            <a:r>
              <a:rPr lang="ru-RU" sz="2400" b="1" dirty="0">
                <a:solidFill>
                  <a:srgbClr val="002060"/>
                </a:solidFill>
              </a:rPr>
              <a:t> веществ для приготовления киселей, желе и кремов употребляют желатин, крахмал, главным образом картофельный и значительно реже кукурузный (маисовый).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Плоды, частично поврежденные, тщательно обрезают и используют для приготовления пюре. Плоды и ягоды 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     промывают два-три 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     раза в холодной 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     питьевой воде.</a:t>
            </a:r>
          </a:p>
          <a:p>
            <a:endParaRPr lang="ru-RU" dirty="0"/>
          </a:p>
        </p:txBody>
      </p:sp>
      <p:pic>
        <p:nvPicPr>
          <p:cNvPr id="25602" name="Picture 2" descr="http://www.cookingtricks.ru/wp-content/uploads/2010/02/%D0%B6%D0%B5%D0%BB%D0%B0%D1%82%D0%B8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140968"/>
            <a:ext cx="4451648" cy="333873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76672"/>
            <a:ext cx="7427168" cy="4525962"/>
          </a:xfrm>
          <a:ln w="762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</a:rPr>
              <a:t>Для изготовления большинства сладких блюд плоды предварительно протирают. Перед протиранием яблоки варят или пекут, груши только варят. Сливы, абрикосы, персики и другие косточковые плоды, за исключением вишен, припускают в сиропе в течение 25—30 минут. Землянику, малину и другие ягоды протирают сырыми.</a:t>
            </a:r>
          </a:p>
          <a:p>
            <a:endParaRPr lang="ru-RU" dirty="0"/>
          </a:p>
        </p:txBody>
      </p:sp>
      <p:sp>
        <p:nvSpPr>
          <p:cNvPr id="52226" name="AutoShape 2" descr="data:image/jpeg;base64,/9j/4AAQSkZJRgABAQAAAQABAAD/2wCEAAkGBhQSEBUUExQWFRUWFxcXFxgYFxcYGBoYFxoXFBgYGB0XHCYeFxojHRcXHy8gJCcpLCwsHB8xNTAqNSYrLCkBCQoKDgwOGg8PGSwlHyQsLCwsMCwsLCwtLCwsLCwsLS8sLSksLCwsLCwsLCwsLCwsLCwsLCwsLCwsLCwsKSwsLP/AABEIAMIBAwMBIgACEQEDEQH/xAAbAAACAgMBAAAAAAAAAAAAAAAEBQMGAAIHAf/EAEIQAAECBAQDBgQCBwcEAwAAAAECEQADBCEFEjFBBlFhEyJxgZGhMrHB8BTRByNCUmLh8RUWM3KSssJDgqLSJGPi/8QAGgEAAgMBAQAAAAAAAAAAAAAABAUBAgMGAP/EADURAAICAQMCAwYEBQUBAAAAAAECAAMRBBIhMUETUXEFIjJhgZEUobHwIzPB0eEVJEJy8VL/2gAMAwEAAhEDEQA/AK/IHcT/AJR8hDTBqlIUHG++ljfrG+CYUFykqP7o+QhVi5EuacigUkA93UGz+4eOWDBnKjrHn4pLD4Y+8t+K8QJVcAJbl5+7xUsWxVwbwkqsdazwsmV2aCE0zFtzQW2rbJKucHMTScQdkd4qIS3LQP6RDTcPVE7vJQyNlK7oPg9z6Q4o8GVLbtDpy09xBLtWowTkwS1sjaI7wGjUUxe+E8ICEFZHeX7J2H1/pFYosQloRlFyWA87R0GlGRKW2AjnNVYc4PAMtSpAJnlVKdJ8I5/j1eRmSf2ft/pF8r6lgTHIOL67vKGmo8nciPaGoPZgdI50KnBzKxiWIEqLaRcsJW9FKBY9wfVo59PVF4wTEEKppaW7yUgW3YM8dDrExWMecG19h3ACay6h1FJ1F/ERMYVYklaV5k2I5/WPKXGXssZTzGkD+GSNwh2nvyo38GOEmMaF8/Egks7nUt7esaUWJFaiCwAD/wBYjwmxmG7SRu7RoBGqjASsVQ7Zvm0TCeDoQYoa2HUSCpElMRlUaCeCWBfw/OMBicSBNlqjx48jxRi2JM9eNFKeMJjUxOJ6amNClo3VaI1GNBPT3NGqlRjR5EyJ40eGNiY1Ii09MeMQY8SI3Aj0ibPGR40ZFx0lJe8JwomTLCjbKkttoIRcWcOZhnlnKpNwRv0PMRfsLCDTB7KCEn/xEIMTrQUlI0hIrPXbuzOfRMDicTrJhSohYY+0WPgnh9U6aFzEns0gKAI+MnTxTv6RvxJh6VOd4tf6LaX/AOMCov31DwAOnhqfOHWo1WNMWXg9IO1rHgxtV06gLQjnz1haUrQSHNwzaFnc2u3rF+xOZLTZN7X+jxWMaMs3SWPL8oR0vg4ImYYrEGIUYtkOVQ7wvbMDZ+jiOmYXj6ZtMiZoVC6XFlCygfAuI5VV1TO0IML4inSahSJeaYFl8gBN+YA30gttGdSmO45/vCq7UPDTrWM4sog5bDn+Uco4hrM003eLBX/jJiS4yjkSAW8naKJiKZiFHOkvz194K9naYIeozGf4ha14mBJWtKRqosI6vw/w0mRJFu8wf8o5/wDo+o+1q8yrhAfzJt8jHalqlCQVKIfbrFPalzBhUvqYsezxG3SnYzhqWcPpeKJicvKpxblHQsXx6XlIt0+Uc8xaozeG0ToQ3ebLYw6yGXPzB427doX00zWPDMJUQ4Gl4b7BGo1QWscQ78RyEG0daQGABPUmK8qepBZQaJEV5flHmqyJVdep+LMtiK8j40FI56j1EEfiLPtFYRjk0JKc5Yi+h+Yt5QbhkxQQpSyyC4SD+0o6ZfDWBH0+BmaLcpPEdCcDEjwpRNieXVxga/KahoaTHhiJM4RJmimCJbM1IjUxsY0WYsJOZhMeCNX5R6kxaTNrRhMamNTMj2JUmbCPRGoVGwj08J60ZGPGRqOkrLrgiJk6WkiyQlIfmwGke1NNJSppigA+qtL230i2YHRpRSywBbs0P/pEVvirhpMxLlwTyN/y5Rzq2hriG4E5x7CeM8SuY9wwVElBcdG9LQs4bxgUhMlZYFRKSeZZ0n0cRecKXLly0oIACR9m+scx47qULmqKdIZaYm4mlvh85UAMJbKviB9/DlFdxDHST0ioS8XWAxLiNBWEm5hjX7PCTDMfzsQK2Sm6lEADmTYCOicM8MIp0WDzFfGtteg5JHKOb8IyiqslqIOVOYvs+Ut7x2qgnoEs5uXvAWvOzFSnAPWXpUdYtxGiZJIFmfrHMKmr7Rag1nYA/KOiYpjDOBo0UaZIKFFX7ObMANbhvvwEU0YC5z9IUxOOIqwvEhRzlFPwrGnIpOnvFgquNxMkkCxbnFaxGQJswB2zFR9A8JqiSUFj6jeGp09dxDN8UHOUbjpHKSZt1zSCSyUhJIYdRb784CxBRSooJdt+cRUuJzEhkE+WsDF1EvrqYKVCDz0ng+JPImtfZ2PjtBtRIAlgftZCT4uFRPKw4IQjOzl1FJ2YWf1HoYAn15UVWsQyfK0VzvPuwkEgYaayKkgNqORAI94Mkqln4pafLMPkYWyxE6YuwzNauRzDDVAFkS0J6tmP/kTBFPQTlrC1BR6q9mfaFyZhSQRZoY4biC5EwZl55ahcO9uY5GMXBA93rN1ZdwDQmaCksY1C4kxJVy12Lg8wbwElcDqMjMKJweIahcSy6giA0LjfPEFZO6MkznEaGaxvASZrRIqY46xTZNQ0JC3j3NACZpESdtElJO6FZo0KoH7WMC49tkZhiI3gdE6JM0UIlpI8ZEOaMi4kTsGCYs0lAe3ZoB9BCrivGwNNGMVhGKmWhJCgpOVN0qCmsLWMV7F+JXLawnTRs1uZzm0cZk+LcSqUGBYbtFOxCqzR5U1TknnAjZiwjo6NOK+ZNjADAm8unChDDhzDRMqEpWHSDcc4Fl0qwHHpDLhCb/8AKSTzEXuY+GxB7QatSXwZ0KroghGYAJbZmHKI/wC12EWLFFyly0gcrxz/ABZBlqYFxe/hHO1p4hw0ONfhzeursy9bb+HKFGJTyxD6wDOxN9C8CTqwq6nlDerTlcTMNnmT4RTGbUJQ+yn3axjMSpSFKSdid30LWjMPpVIUFqJSToB8Rf5QxQlRdWUS5e61fEeg3JglmwciaofdII6yORhyZcrUpLOskNbVhvf71jbC6BCU9utsuwvtvc3jarlCYJbkplq7zPcpTbMeQJsPWF+J15nKEmUHSCAAN208hFAGbjPXr8hKnavb0+cEr8UVNWo/vW8hoIzCqTtJoGwDk7AC5MWrDOB0hLzu+o/sgkJHi1zAuLYT+HQpKEf4iu8oF2QLhI3Yl3PQRI1FR9xDJ8GxSGeCy6JEx7NcgEdOe0T/AN2+Sj/p/nAtLUM0NpWJWaMXZweDGKoMQFeCpTqSfaEtTTZFW0izoCplkJUo/wAIJ+UaVvC03IVzGlIGqlnnYBkuXvyia7sHDGVtrXHzieZUOhH+X5Ej6R6hcFzKalEtzUFRSkAIQhSSo/5liwd9oUTZhbTwb69Y2C7ukya4CHfiA7QyosGnTk5kIJTfvOAm1jcm7RWFzCq5+X2Ilp8SmIQpIWoIVqHYHxG8S1Jx7p5mH4znkcSzVGHIkgGdPlpctlR+sV1sGA8zEaMQo0zAP1kxNnW+UB98rOws9+fnVUrJLO1vaPFBtddY8NOP+RP6Srat+o6S54thYSntZKhMkktmBfKf3VcuhhSJkF8CYklCpiJv+GsAte7ODY6218IYY/gAQ8yQ6pZu2pSOnNPWBCfDfw2+h84ZTdvGTEnaRt2kDBUYhUbbZvkw5MyJUToAE+Pe0ipWXDRkJgjIBE2Mj22W3x/OxWmCEOuWkgAHKb6XfKPnAU3D6ecXSmY3NCJrHroRElFwrS9mDMJJYHNLmOQ4B+Egc9Lw3lVBlo7lUlX8M4ZVW2JH5RUsqnK5zEwViMNEQ4Sk6jtH5KB+RSPnBkrBcgPdQQzXRlIPiD9IKm8V1CbdmmYP4JoV6C0DK/SEtLZpKww5W6bx4m1u2frI2qO/5Sf+y5agypRH8SFfQ/lAsjg0InCZLmnILqdNwB4EA+ES0/HueyZaz/p+qomn189ZzABJcEFakZQwI0Cz8vlFP4i8dM+Zl1VTz1hk+rKQAmXNmEC5KSE+7DbT3gCZVT1aU6GvdS5bh/Ow6QJOQQHmVoHRAJ8dVAt5QFNxKllj/qz1bZlFKfRLFvOKpQo6DP3/AMCXZyflJ04VMWcpkSi/IoLPd7MwA8YNqaekpRlcA7lIdR2OUn4fC/k8KBj0yYG/wJXKWg/0EeU2IU0paTLlrnTiQxXfvPZho5PR42KMeD9h+8SBjGf1jSZh4TJM2YkywT3JbMtQ2KyTmD8tb7QprDMnzUCZLWhBsBlKEBIuT4AbR0vCMKUs9pOYr2H7KH1CP/bfwgjiShR2CpZ3Bfwhf+OCvtxn5+UKOnwMZ5nFMVxJU2aprJJZIGyR3Uj0i18L4IZCe0UHmKskM5vC7C8IQmYVrU4B7u55v4xcsKnpmTHSfhFt/GDtTd7uxOneRRp9v8R+vb5R1QU2SWSvnpyPnFO4vqQ3Jn/OLVXzdrBnPttaOecQVOclzYe0LtLXm3mW1HAgmISJUqSlQm55qiO6AAEgh1Xu5FhG2CcTokoXmkImzDdCl3As1+YdjtvEOL4aTLE0bfEP+Q+sJ8oyw8RFdOeYusssVsdJa0/pFqihnlpAP7CAC3Lce0JsRxqdP+OYs3diokDwFgIGCEgX11PT7++g65rh94ulNanKrM7HbaATJUkCx2u/ht9I0mKe+ba3j8o2NOzOebvo+uo1iBbZukbYmRYgbTJbZOv3z18NIjWg5Re0b5UhPN407QkN9+EekHHeeJABHjzj2czho0DQVS0EyaGly1L6pST8tDHiQOTIXJGBIvxJJB0Zj6Q/wzjWZJLZQqWNUnXlYvbmzQB/depb/AmDygWdhc1HxS1huaS0YsKrODgzbFq84Mt+J4KJqO3p02VcoHLXMj6j05RXiIIwTjGbICUFlywWKSA4H8J1B9YbT5MqsCpkjuzRdUs2KhzGz/P5jAPVw/Tz/vGun1COMHrECRePZi7x6pLFjqNt3jJUgrsNo2C56Ta11rTkzYLjyJPwEz935fnHse2GC/iE/wDofeWSrxdKZaBVU+aUpKQFWWnSzKF0nofKAaxNCqSmWJkySCc4zAq1YDW7MOf83P4lQkBSEJnJygLlhgSGGgLhR9IWT6OnnkPTrSwYDOU22s5ZhrAqkfMen9jM66LLTtQZOP3zBMLpKeWe5USJnLtJKn9XtDOfUSP+pIlLHOUvIfQpSfeI6PBuzLyUrTpcTFEc9raQVNxSoSGUhMwclpB9x+UQ7Zbg/wBP0hn+nXqmcD6EGKU4JTzy0hakJJSSFuSSCXQDqLF3vAtfw/nnKKZktEsMQylEM7NYawwnVoIVlCQXfKzJDgiwDMwJiuzqoq1TbS6lEW2Z9NY1r3k5z95hqNN4YAI6+U9qsKkJVlTPK1dAAPUmCEcKTNRNkJ8ZgJ9hEMhIVYulLfsIT6XMO+GuC6eqmhCZqyoXUkpAYBgXLNqQIu9vhqSzdPlmCtUV52/nAxgaz3TUJUWc9mMzDS5LAfyiy8J8HIRMCh35mxLMl7OOvWLlh/6N5EiWUyypySSokEk+QaPaXBxLWRmIVqOrb+MJrPaIYEKTj0xmHUPpUXc/xdu+IZUSkoAQjvEAOdO8bn6RUOKqhctHe0Nnffkff0i3y0ZQSTq7OddorHFVOqdLyJbNmCr9AYBqYG4EjiZLqsvjtOaIqlCZZRHgd+cWTDsRUCTmSpQOjMVAddH67eEVSolqlzlJUGUNvvWLv+jkIVNWpQBYJA6PmJbrZvCOh1JCV7u02XDkgdYXis7PLTNSSxDgEEEdCNjrFHxG4PV46rxBhCSCBycH5RzTEqNlEHWBtL1MIfSm1PdMZ8JSzPlFKr5QBfdKn/pFex7Cl08wpKSA5yHmOQ52N/yhzwniCaZasxsoMH0cFw/vDziatTOpApABGcEjdJAIYHxa/LxaNBY1Woxj3TA2pJTa3BE5stRdz6fZiNcwE3f76wXUXUHAB5ezWvAqVXNtfv7+sNwciKLV2tjM8nr6nTr6XjeVJs58hzjyatOw+cYkOk3bkI9K9D5zyxLXA+sYJbg30b7cRroG5/f0h1gGDGZMC5iT2MtJWtTHKQm+V9CSWDeMVdgoyZdELtgQzDcIkyJYn1QzZrypW6h+8r+Hp/QyVXHk9ssoIlIGiUpBb1t6AQoxbEVT5qpitToNgNkjoIWqPrA4pD+9ZyfyEOZ/CGE4lgk8c1KTdSVdCkf8Wh/hnGsieck5IlqOige6T47ecc/VJVqQYjAiH0dLjpj0mY1l1Z5/OdFxvAEm7Ag6KGvrEWBppKe6pcwr0JK3B6MGt4gwJwliq0p7Kb3pZ+F9U9D0+XhE+K0eRVtDcGAfeUmpjx+sahFtUWFcGe8QqkTlBSAUq0OUZXHV9+rQJQUwQ4BN73Z/UawKpUSSqhwxPgdwYN07bBtivXUMw3A8eUaBUZEKZoa5S8ZB/PlOfjOjp1LydwomAJAUlVlAjQtdQAvcWhpW8PESJge7AZmLpdSdcoJI1c8oyjS82UHtkTpzIH8ou68IVTkEHMCOVr6gvCfUgqx8PoDO5rPg6VUJ5cZPz/YnLeGJMxK0plrKiSTMIzZbMkDvAOwHLfU7WDF5JUlyki21i/gTFvASgOlKUAasANS7Qpx2qTkcN49dfQwuaxmfeRia6JyhCgTl2L0ZBOoI23hKhYOsdCxiSlYsAS1/3g49453U0yu2ypBJUoBIFySSwAHMmG2ms8QYmftBwrBwPWNqUuGAfcnlHWv0c4TJFEiclGVc1yrn3VKSxJ8HbrFLp/0TVyUBRXJBLEoKlW6OEkE+HrHQsFoPwsjswsruSolgyjqw2G++8KvaVyNXsRsnPaAanULaqgQ6rm5XyloQTqqYuegIZwoE5v3Q7+J2hhVTFKDhKj5GEEzEOzmpOhBhRSsW2GH4phpSsTVKJIsEn4QTqRyMQVEprnUiCZ0+ZPukFQv6+cCHDZzd4N5gxqp8zKcnErdfw5KnTyuY57oDAsLEly1ybtBOCYMmnmLMsnKoAsS7Zcz3894dowjck+0CTglOliIL/EORszxDNPb4bhj0judL7SVdrJzDfyN94oXEFASc4T4tFrl1Sgm1vAD6wjr8ZSlZQtLjV9mMF0WAt7se6PVIzFVlMWhweYg/hvFhKm5Jl5UxkqBuA9szfMbh4Bq5gzEp0ct4QBPW1/OGZQOu0yNWR18p0LjPgqWqnzykJTMlgqAQkALTqRbXmD5b25emWVqCZaSTyAJPoI67w5xCmZRJVNU3ZjK5e4ToC1zZmjX++smW4lSxd7gBIJ18Sd7wDp9TbUDWV3YMS3ULYQwOJRsL/RvWTSD2eRPOaQn2ur2i1Uv6I5YDz6g+EtISB/3Lc+wj2r42nKcJyoHTvH3t7QtnTps4EkqX4q5B9D0i7X6h+4E0q0itwBLBJwjDKQv3VlPP9ap/G4Hk0LOM+JUz6UJlpKUleW7XCQFHTQPlhDUzcouCIhrVvTyOvaq/8gn/AIxCVEuGYk894UlW19uMcREpF4nwNCe3dY0u2+uzw5kzJaUNlctr1hRiCgDmTqD4eUMA+7ImtulFBW0nOOSI3qqITDlQLnqNA17QoqsCVLN/lE+H1Si6tQGD8js7+UFzasqBKi5vcnnc62+WsUBZDibuNPq18T7TFVQEthy+9dNtIY4fV9vTFJPflnzIu3sCPKEFNQmYo3OUe7XPtB2Dy+yqGGigQf8AcPk3nGdqAr8xzKt4j4fbhekgqFXgczImr7LUNngAzI0RcjMXWNziPpVcCkFvcRkIk1DRkHi5onbTLmdTkpsht0p9Moh9UcTrWgILDLr8hf1hJSDKlOb91PyECz69CVnW3/6v11hPra3qtZF6Tq9HZXqqUZhyo+xHEaYhP/VsVMdS+n2zxWMRxIhwVaABrsQ56+fnA9fi2Um7u58LNCOZVup4yppPUw7eKxgQuqxRQOvR+kdW4N4SkSKWXNVLQqcsJmKWpIKgVd8BJPws403vHD6qpcuY6VwVxuZ1OiQr/EQAhP8AEkWS38TMCOj82jXV2CnNf1nP+0L97BZ0SqrLW0hEielVShJNi79WBLe0NhhDyxmUXI2b8oV4ZwxMTOM1SwUpcJDXLhiTybzjnEA5z1xFxPHEZV9SkpYW8/y0ih8WAFGcfGn3BYEH2PlFjx5Cwe6fGKxQ0hqq1EiYCJYda7/ElF2caAqyg7wTpFAO/PA6zO3ylz4fny008pIuyEgkl7sI2xDEQx0iTETLSnIhICRYABgAOXKKHUYvM7RScr5SQ7+h0iEDXMSJYAL1jKtr8pd2cwrFT2yiEEBKf8RZshI6nc9BeEOKVE0rBWnMHskaefXxghdCtUllL07yZYPcfd/3lbchDJdOqgEmeFi85j1WKAuxGUWSRuBofOKXjmJCZOJTokZfR3+cWDDcKMxPfJL7AsPWAuJOGpUuUpcsZVIDsCSCNxcljG2nNaWc95tpbgjZlZMyBalfdMe9pG8mhM2wLDnDgYHJjCxmtG1OSY1wOtP4aYjmx+h+keSrJZyfGA5dMqSSHcEQVJS8DMgySO89Tp3PutwRGuE0Ym5nB7od3YDYOwJPlDVVOtCQMvZ5EKvmzDvaC43CfeK1T4mqRM7pZ9W+XzjavxgrOYkkmMTUxb5QinS1ht9jcjtCZ2IZk7XFwPl8/UwuWVLTkSCcpOUAX7xcgebnzgBVYzvDzhrhiqnutEleVWij3U+IdnHhG7Ba13McTS3Vi0hB18/KC1GGTMzISpYZ7C/UEagiFv4ValZSCACHOz8n0eOiTOGqkSnSZaSwS/bN72v5l4qGMqmS2TOStM1BJZRdOU3fmSeelopRf4nAxFhNrOFt+Hv6TY08tMsjfpufrCOqnlJb3g0VXaM130ieTgwmB1HwA+sbKdnxRrcv4kbNPgYHbjiZg039WL3LvBORpiFP+0PnAyqLsHYuk/fnG1JNzTZY/jT8wTFCMksOkIB8OkVWDBEgxdTTVQqWuDcWmPNV4wuQxUx0gmpfdE5zU2BSY0pKIFAJ3vrGROiZYRkb728olNjE5nQqmqKUSm/+sEEagjK1/EHyhZjOEKUcyXJ66894IxasCaeUy815TJUL2ZVujDbnDNSWLEFD6N3k/wAoIeuq5ivTpiE16iyitbF7k/lic5rZCk/FqOZ9oXTan1i88UcLy5qFTXyrSA5AsQ++4MVanwBKSFurMlQIsCHFw/pAdlQpbDRxTbqNTUXrGfPmdAwX9C6VyUrqZswLUASmXlAS+xKgrMR5RZ8J4PkUaMqJeZQL9otit3tsyW6NB+F8QpXLSpJ1GnLmPIwUFKmXdh8446/WXPlWYjzEBdSG56yBWMgBnZo2RiroBBtf1iOooUIuQknmQCffSKbxLWqkpK5ZYuLAE5iSwDDU6NAtVfiNtB5MoWxyY2xXEXeEtFiYlzweYKfVj9Ik/sepMoKm5ErIcpDluhPOF+A8Krq50ztSqXLkkXSQ6lahiRYAMTZ7gc2PqqTBBPA6zNmyeI2xXHgATFSo8ZC1qUDqXhzxlwqnslditQKQ7ZswVuRe4Mc/o0BgQSIN0tFbVFlMpa5yMy3YlWAhzEMqts20JpSSr4iSOsTSJLzGKrdY18IAdZG6OKbGABrCvG+I0kGWkuTY9BBmIYEJiDlUyhZwbHoW1EUapkKlzClQYg3jbTUVuc9x2mlbFTkx5LkpIYJd9PvnEYX2dmsNohlKeUX2v9/e0DIrybHvAWD6t4wcq5ji3VtVgqByPrC5tUVFzG8uqbQi/wBI2lJkKQ+ZSVAcrPsH/MQpM25vaLhQeMQVdXaG3E5h1SCsczrHtFSLmKCWYkte0SYdUhLPuw5w8wyjE6plS3BzLGZj+yLq9Egxi9mwRqiVWHcX97ylm4S4cp5UsTati3fSg3cWYlO/MDldtIsOL8YjKEygUgpJS4DKvlDkF0oJcONLc4T4tXzDUACW8uWrMU3dWbKwNmGiWc6MIDnYXMGbOtSSpALAOGUoHsizsxBswZoU+CtrCy05+XYTc0BiGf6COBXqXLKpgQQqWDKyMSFJd1KTo6bP4F4hruGE1lAvtVJlKStRkzDYAakK2yk8maxbm1o8CmzEp7RAPwnMrKnMWYqSnU6B+kPq2VLVLEvukAAZbEHxG/OBrtQKgCvXMHvdNvhr3647ThtDh0uSD2au10OcgJQCCD3AS+47xIt+zuNsJxIFKwxcEEuBqSwDbB2e76RaeLsPElS59QgGSghMlKf2lEO2jIvmJPIb6Rzg1+aYpQ7oKnCQSw5ePjDmlhqE3xbUTRcMHjP5R3ik0K+/brAGDy2mqmH4ZaFH/uV3U/MnygedWv1J9zE1dOEqSJbuonMsjnsnqw9yY2CkLt84y1d6Wtu8uYrq5zknmY0pJGY3MSU9EqaXGkTLwtaA529oKDKvGYlei60eIFOIeihLWUf9UZGkqYco/Wev9I8gnxPT7Rf4Z8jL2qmSpViWEtISg6AqAClC5Z2NgwhbiHEs+WchULMxyi4HPrHkiqJMkvcM45pa3yiPE5CJpF8iwX5ggj5i0K/EfeWJnajRq1SrsBA84MviOcpwpQUk/s5Us3kAREs1WWUCpgpV0i+mgHRy5fpEpoJMpJUXUEgEn752hfR1qqqpRnYBwABoLsnx1jz2NZyTwJdBXpuFGCfKdE4YwR05ySwGQMSB3bE9S7xcJ1clKRlYMGhWmvCUBAAASGDcor9ZWqUsJSbnTl4mOVcG9+Jzd1m9y5jHFMYAckwo4VT+MrCo3RJAUBsVuyT4C6vECKtiKJii61uXsBoOWmsWjghZps+aylpSfTMCPeC/BWmsnvAi+5sdpb8XWQnkGitYbj6EqmyXZQIV4uB7hhbwjzG8cABUTYWHM9BHPuIMZmEy0KYiysqUlPeuHUQXLZlX1L+Ee0ei8UEdpduJcMWxhKEkqUHOg+kczrSZdxcE+kT1E5Ku8cwV1JUPcvA9Uqw3BZvnDzT6TwOOuesHdtxjHBJS5ygPhHqYtR4VTlJcuRvvyiDgzCiUhRs4H9If18/Lr1HoIxssG8qssQAMCVTCyZCDLP7xPq0VriWrTMnum7JYkc3J9oe4rUBTgF7RUZsplNBNFY3lz1l05EY0P+Gr/KYTgw3+CQeZhOYJr7mFas4CDviSqnP08I1eNIY4JhC58xksybqUo5UpHNRPy1MaMQoyYLWC7BR3m0sK7NJ7wucpHlFo4DQpNbLQsG8uYQ/UFPd57+EWXDOF5ZkCV2wWSt0KCe4FZbpSXe4IL20EOKXhpFOoTC2WWknS4YMVIbQkBiGvCPUa+sqydzmN00jV2BiYTKoFXURnzFOZPMbKsXCgwueUbUE9cieVztMqhlyjYujKSHJsXOl4VU3HFiMikEuFFIzKls4uCliRrY7RMKsqp3lrMxICkmYvMVhIVmYhQzPfUhmAgEizGHGO0ZsrtkMODxJeIMTXMlrUUshC5aVDPmK8wK1AqBHdyhmHPfSF87FlqICmlKTmQlLfChCM6Ro7uSf6AR6mQKiUhUxyCVoBT3cymIBUBYEhIuLltHhzIwoqmd4h1ZAp+8TkAyk9WEb7q6kwRPbFQc9pXeKKrtaOopyVLCJaJqZii7TJYQZngCCph+cctpaF1cxzjqnGmFJoKeec7moZCUuf2iFLN+gI84oGHzglQOvRyPlB2kceGWToT/TmCPp6b7Bg8YkE3DVAkpAB+9OULZNOpczKrziz1dYC7Cx5aWtru7OdLwrlLaaCGeC0sOOZfUaKtSoUnGeRG9NShCbNp7bgiIa8bbeX5+Mb9ofs/KBp87r9hj+UYKDnMcOyhNogSZyQGKATzjI0WbxkE4E5ptOuTLJMlZZiH0KQfaBndRYWEeSqmYtCR2a1EBk2uQQBZ9hb1Eaqw2sHwyFJB6j3vFBWx7R8faWnRQC0mxeXMUkIloJTZ1Hci7AHby18IBkfq+8VAMxfqNPlEFZS1KDlWlQJbujq7dBoYPw3gqatlTe6OWvqNTGi1EjEUaj2nUp3DknzlgpeNTMkFZQSsC4Bs406hxfSDKCcpUlM4/FMToNEjkPE38hA1LhIlDKDmG4YD1e8Q4kmdKkgyh2ku+UOzblOmofT6NCu3TipiqjGehi0AaircnUdRGPD9GmbUpzXAOYjwZvciHfEtInVNmJ/MRSv0b4upddMMyx7IsOXeQ/nFtx7Egotyga9GrOw9YIF5lcpsLBUZsxSlqvkSoulIFnbxBgGtkgrUeVn8/oRG9PjgVJK0t3SoeLFTeo+cI6vFCFX0YE+JBJ+cdDSmFAkE4EhrSGBOpBHP72gUzQqXrcfPVogqK10t1JgQzLRsRMsZnQeGOKAKcJJGYMB8h5xLjOIAhgQGt1vy945tLmFJcWMFnFlnUvC99IN5Yd5bEaV0wB2L7e0ASJPaLJOg1MeSaOZM7xdKeZ+kSVdUJaciNfu56xqBj3V6w+irYN9nA/Wa1tRmUEjQRqMNz6M41iCjQ5eD8PrUy1qCnbM4I22MFKu0Ygdrta5aC/2JM5RfuHMLVKwwzUMJqZ4U+pcd1NiC5dTAdX5wsStJDggjZoecL14UmbSqAaaDlcsM7WBOwLD06wD7QyKwV8xn0jD2Upaxj5DP5jMDo8QmIWZyQxWoBIeU2pzhbsU89AA42Z7tScWIW6O6bFDuSkkB+6oDd2NoqFVQITmACXJBUwAyEHvS0OouL+8EYfiZTMUZbkKY5pgJBy5bMgJc6WvYamFttaWrnE6V6lsXJEgqMJZmzpClIQEhJdVrBeU/HY3a+od7WfBsFyKcE5gO8m6WvbMDchmiajrJs51GmCs5KZiUgJSoJBCVJmG7v13GkBUiZRzJkTMhSo2U7kO2VRe+jaQLY7WAp/mZixmUoePzhVZTCnmFUtQEpShnCbhMxwxsdC+nMg7mHdPjEpMpU1ZCcouS4YDUl/KKbQS1hU8LWhUsJW4BJFruHD2PpcRzrEcUqahQVNLod8gPd8We53vEpojedrN07wPWgVgDlvT+secX4jMxKfmS6ZKHEsMXO5UeRNvJoRrpFS93byMHDH5hIRJmqlJACcoYDM4Fyeu+0bYgoB/1gmE6kXvZ3On9IbVg1qEAwB2lNLbp7SdoIPnFwXmOreNh5xPP4fWlImF2dnDM9/XQwLRziFlgFPZi9+gbfx5Q8l1ypqsihcIKXA0Kgdtiz/bxaxmQ8dILdr61bawyf8AMVVFY1jtbpAU6rETYrIUklK0lJ1v8+vlC2Thy1aD3gmtAw4k6vXFTweDNjUiMg1HDymvr99I9gnwTFP435zoNNkypUghkIlsx3cKV12A8obqmqIZBS/8V7eW/jCGopnEs5Se6kHKwOgG+wuYneYgOVpUkfv2IA/iAhwdGNp7RO1pLgDnp+/vJ8HlomSxMLlRKteYJS52dh5CwaDpiesV7AcUCZYBUAHJuLXJ38odSq4K0B+/vaFy1nww694VqU8K41tI5339mEddi0ykmA5c8mYQFJNw+3nyIII2MPZpgaeEWE2yFEDMz5TqH9r/ANCr1uRtYj5feMvZbAl0zyRkfSAAyO2E2UTLmpcKSrViLpJDZh5A6a6wFxB+JUgiWkKcXINwOgIEE49gee6FJKx8KknUcj/NiOUVtVXVyTdK/ME+4sYDFaswZCDjsYxIVh/GQg+Y6QWgRMkoIWCASXSRps8A19UFKJHTblD2VxqoWXLB/wAwf+ceL4qkK+Kmlk+Cv/aDVstB5WCNp6e1n3EqxWTBmGSxndScwvbSG395JI+Glkv1ST/uURGL40msyEolj+GXLT/tSDGpd2GAsy8GodX+wniuGJk3vJRkT+8s5UjzVGfgqenupQmr6fAPW6vRusK6vGJswutZPnASlxUI5HvH7Swsqr+AZPzjGuxlSzaw+9OUL0BzGkGU4bZzGyBUmLvZcfOH0skAA2hapTqJO5J9YORVNA6gPONbbFcDbPU6d0JLQqir8gNnDX8WsRBeDYkSS5u7/wBITKMayllJcbQM67lxGGnv/D3CwD19J0+XiSZ6E5l5FJVmJfulWgWQ9lW1Hm0PsNwzKkKUM4K8+VxkCjuAkHobRyOViDixaCKXGJsq8uYpH+VRHqNIV26NyMK2I7fWVMuV6TvcmepclWRXZLKSkWFm3AIs/hFQxTh/MQpUxCllBEzKEIKlZnCi6SNGBIANusUb+/dYEt2vmUIf5RXa3FlzCVTDmWXc7n+XTSB9P7OuU/EAPv8ArFo1K0ncveXLH+IkSZH4SQvOS+ZTulIPxJSesIpZGUjz/l8oQ0y3LmGAq2EM1oFYwPrNadX4hLt3mlRNCctgL68+XnfWPZla41gaqlrW1j4xonDJh2aCAgIi1rzQ7BBwZtS1Pf2vz/lDVWIzEoyghLu6h8VzsSbcrQu/slabjURosr/cV6RLVgmYVvUcmwcyafOzFySb6kk79YeSGI/JjFZRJUo3SQPAwypQpGhIjRGWsYMmzTPrCNnAEep0sfv1jIAFQvp6CMi3jp5TP/RtR+//ACWnCJhMmW5J7iP9oiDH1nsTc6iMjI6O8/7RvSKNGP8Adr/2gNKr9SnwieSooqkhJygpDgWBtu2sZGQq9n/yT6xn7a/nj0EfzDr4QHQ3JBuCCCDcHx5xkZC/X/y/qJloP54+srdDNN7nXnFy4eGZCs3eZ2e7aaPGRkJ7AMzqVP8ADM3xenS57qfQdYouNUyP3U77CMjIvT8Uxt5SVVSbxoYyMhqIibqZpGRkZF5lJECxgym+ARkZGb9IVpPjPpPDrHhEZGRWEN3kiRaIk6HxEZGR6ZHofSHBAc2HwwPGRkWbpB9P0gk1Z5wPGRkSvSes6ySSbwZQ/GIyMij9DCNL8S+sssz4DAdR8UrwHzSIyMgWnvH/ALU/4fX9DGKfiI6QQsdwHeMjIYdpyAguLLISliRba0KUaxkZAdnWdN7P/liFiMjIyMI5P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8" name="Picture 4" descr="http://desktop.kazansoft.ru/bigimages/misc/fruits/img-509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84984"/>
            <a:ext cx="4208984" cy="315673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548680"/>
            <a:ext cx="6419056" cy="2520280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При очистке у яблок и груш удаляют сердцевину с семенной коробочкой, затем очищают кожицу, оставляя у груш плодоножку.</a:t>
            </a:r>
          </a:p>
          <a:p>
            <a:endParaRPr lang="ru-RU" dirty="0"/>
          </a:p>
        </p:txBody>
      </p:sp>
      <p:sp>
        <p:nvSpPr>
          <p:cNvPr id="24578" name="AutoShape 2" descr="data:image/jpeg;base64,/9j/4AAQSkZJRgABAQAAAQABAAD/2wCEAAkGBhMSERQUEhQUFBQWGBUXFBUWFBgVGBcVFBQVFBcXFBUXHCYfFxwkHBQVHy8gJCcpLSwsFh4xNTAqNSYrLCkBCQoKDgwOGg8PGiwlHyQsLCwsLCwpLCwsLCwqLCwsLCwsLCwsLCwsLCwsLCwsLCwsLCwsLCwsLC8sLCwsLCwsKf/AABEIAOEA4QMBIgACEQEDEQH/xAAcAAAABwEBAAAAAAAAAAAAAAAAAQIDBAUGBwj/xAA/EAABAwEFBQUFBgUEAwEAAAABAAIRAwQFEiExBkFRYXETIoGRoTJCsdHwFCMzUmLBB3KSouEVgrLxJGOTFv/EABsBAAIDAQEBAAAAAAAAAAAAAAAEAgMFAQYH/8QANBEAAgIBAwIDBQYGAwAAAAAAAAECAxEEEiExURNBYQUicaHwFDKBkcHRFSMzUuHxQkOx/9oADAMBAAIRAxEAPwDJBGEmUoLOPQiglApCVK4wHQUcpAKUuAKCNEo9vtRpsxRMETlOW/L08UJZBvCyPlGE8b0sxoNIZUa8j2+zFQO1EwXtLRxGcdE3dL6do7jajWVvdY7usq5aMe49x/6XGDuduUpRx5lcZ7vIIFOApDmFpIIIIJBBEEEagjcU5TZJgSTwAk+QUCxCgjCfbd1WPwqn/wA3fJMxnG/hv8lxNPoAaU1ISgV0BYKcamwloAXKKUUoIOjrUcImoIAUhKSEaDosFKCSEYXTooFGSkgoEoOByiSZRoOmWARhJBRgqRAWEYSQUpcAWClAptGCuYAdlJcUAUTkHAgU1WsjX65Hc4aj5pYVxcNgDjjfmAchxPE8lVdbGqDnICx2b7O1VG0rYD29Jog6GvSwy0POpLRodS2QfZXSLmslNoimxrP5Wgf5XLdrHYDStFMgVKTgJ4tJkDnB9CV0XZnaWnWpNc3JrsuhES0+evAhY9k3dstbxHo12fl+ff4FNqe3KNSymAol4XBRrgipSY7mW5jo4ZhEy8WjP1/bknXW+Dy4JuNmncc9uxn7Zp8GDv7+Gzmd6zEvG+m497/a7f0PmsU+mQSCCCCQQRBBG4jcu/MfIWN2/wBmBVpmvTb94z2o1ezf1cNemSdw4LrlDFOobe2ZzIJQKSlKweDlKbmkgb9ylWcs114z8goSsjEYq087OV0ENRrWXNcdGsNysq/8PWO9h5afMeRVkVKSzgqscKntkzBQjVze2yVos8lzcTPzszHiNWqnwoIxkpcoCUEQCNBMMBCEcoSgAoQQQQGTJJQSAUYKkViwUqUgFCUAOSjBSJRgoAcBRFyIFESgAwJyWrsNLC0NG4LM2L8RnULQXjW7Og9w1gNb1cY+fksf2i3KUYI6is2hqMqsLMeYMwMwTpry18Fpdh6NKk7Aa7nNcACxwa0NeQcLmxmd4PgsLZ34DKvKNpxVA7Fw8gu8VQ2dV6jSojJNdzqNWqGvwuycIz3Ebip7XNeMtdeqqrJSFaiPzgDC79jxCjWe0OY6HSCNVl3qWmluxmEvz/2vmZrrzx5o1NmcWkZ5f44KVUrg5Kho2+Dx+vRP/bZzV0faMIw2r8haVLbOY7S3b2FqqMHszib/ACvzA8Mx4KCxm86D15Bazbyy9pUoPbq+aZ8DiafUqhvplNoDGe7lPE8U+9YlXHby3+nma+lh4jW4zdutpcchAGg3JplrdIEkceaTanaz6KI2oZ4gfvxVkFlZNd2beDZ7M3qabhBd3jxy35ldSuW9cYHGAuKXda4zGY3xOfEdF0PZa3acpMTn48Qr67vDZl6+EZx3HRWOBWN2u2NaWurWdsOGb6YGThqS0bnct61dneIncpIMp/KkecjN1yzE4ZCC0G2tzChaCWiGVJe0cHT3h55+Kz6pNqElOKkhQRwiBRlBMLCghKCAMeEYKQCjlSKxwFBJBRygBUowUhKBQA4iJVndFxurDEThZx3k8vmt1ddio0KcBjeZIBJ8SlbdVCD29Wc3LODmlF8OaeBHxWi2hH/j/wC9h+PzVxe1SylpxtaT0g+YWdvC8Kb6NRjDIABE690gpLUPxJQml0Ywq2uSmfonbJUgqPjQa5TksosjLDOo7J3wC0An/PEfutPbrCys0EZOAyP7HkuP3ReJYQuh3BfUkA5jeiDg4+FYuBe+pt74grl9M4XiD6EcjvTVS9A0arV2mzsrN7wBH1muYbYWapZnxmabvYd8Wn9Q9Vl3+ydksxeUV1SVjw+pOvW9g4UnbmveR1DI/dZi1PJdJ6StXflk7G6GYmjtA5hLozAe6YnylY1lpkBXV1KEVjy4+bf6j1E0s47kS0sJy8eqimzHcY+vgrdlDEfXgpLbuzy8QVf4yjwTnMrbDSIMxkDIyiPrVbK6a5bppvHL6+CqaF3xnG704c1OoAt+folrb93QSuscuDpFx3oHANO/Sc/irxpG5cysFvc2Oug/wtjY7yloM6aj4wtPS6rMdsvIyLasPJX/AMSbNNCm/ex8eDwR8QFzsLqu0bBXsdZo1a3EOrO+POCuTTmn20+UO6N+5jsPgIFGEl5QNgxoIsKCA5MZKMJuUcqRSOgo5TYKOUALBTtnp4nAcSmAtDcGz9dzsXYvjcSMI/uhU32quDk2DZd0X4WsaMgFJtV4Brc+CeGy9oLpAYI4u+Srr02YtkGKeLo9unQwsBSg3ywq27uWZW+7biMTn14qgoCoXS0wNCTpnqOat70uK0sMvo1G88JI8xKbpMAHRasJxUPd5NKMVY/QQHQlEpupUzySQV3yFpcPBLo1YgrR3Je0ESYnVZVjlY2N8KiaxyXw5WDr9yXqDAVjbbCyq0tcA5uREiYIMj13rnNy3ppx3LcXbeGmLlnxHJXV2prZIQupcJbkZ7bq0H7NUpPymMB3S3va+ELlLLdC7xft2Mr0yxwDmn5T4dVxHaTZepZXOcyX0w6CfeaYBh3HIjNV17YzdUvw9SyE8wzH8SdY7cDHh6K3s1oBiSsFY7xzV7ZbxmAZ848VXfpWgVika7tcu6MR4aJ2gHEd6By+aqrLawfGPgrSm87ismcXHg7tHWtIOWiubDbu64k+zqPEa9dFVNgNgHPjr481i9pa1cODWOd2LXBz49pxGeJ594DgrtJF2T25wUWxWDsFmvMOs9Z24U3j+0/Nc5ZQd+V3kVr7rrU2WRrm1Q81BkQMIw5E92TnoFNup7XHvHhHQrc0+9LZLqSorxBz8jFNSHLpVS4aFYZgHnv8wsxfmxdSlL6cvZvHvD5hOOElywVsG8GehBHCCgXGElKCQjUxdsWCr7Z/ZV9o7ziadP8ANEl38o4cylbK7Oise0qfhg91v5yOP6R6roTS0CBHJYuv9peF/Lq+95vt/kGFc9x2ez/hsGLe93eef9x08FbMtA1Va2snBU4SvNeJZOeZPLK2i2ZUJ0TrqFQ6EHrACraNqg9E5XtjgJBI8FuaeulwzNv8GUS3Z4G7cwsjHAnKd3+FiNprBZ3yXANd+ZvdPjGTlZ3zbXnMuJ67uix141S7eoQrr35qyvXI5Tujzky9qd2by2cQOhG/w3FOtrSkXrYiRIUCyWrLPVb6ipwyjrn73JcseplncqlldWNhJcYaC48ACT5BLWRwhymSZobvqwQdRvWvsF4SzUTlhO6AsNRqOpmHAt5OBafVXV126NZ0We8pllkNyOgXfbw8Cfojcm7zuZj8WU4oxDwAn0VLYbeACRug6ag8loaVrBEjQ6/NMRcbouMupnSjKuWYnKtrNgACX0xB5ZSefNYynRqseGFpncOPReiK9la4ZxrmI4hZnaLYqlVb3RDhmHCQQRpHOfgpRtspW2zmPfzO7oT68M51d1KuDOB0cCM1oaNZzRmCOq2uyt6vn7Pag11Zo7lQtH3rBvP6xv468U/t/fzbNZIgYnmGjT2cycvDzXJ1QuW5HFbJSUMfMwxvykz23tbyJCgWna+ztyYO0PIZeLisVaC6rUJzc5x4SSScgAtPY/4a21zA8MYJ9w1Wh46tJgeai9Jp6sOyXX1wNLbnkaue+zRf2Zjsqhc6kJyY5x71OTu4LUWK9ACDLhJh2f7cVQO2CtpBpus1Tfn3cjuIMq8sGwt4ljO0Y0uAguNRgc4bsWckjPM5pt2wfOeRqFldb2ZW189Vx6fDsa67b8HGRkJnVaqw29r2iCCCuZWq4rVRaTVpPaIgkEOGWmbZEdVYXLe5ZvyLonWcoA8UzVqdrxIo1GkhbHdW8/A6B/p1PgPJBU3+sjn5oJzxK/QzPs93qefwVLu2xdrUazd7xG5o1UMLWbKWKKZedXH+0aeqz9Vd4NbkuvkWpZZpbMA1oaMgBAAT4tMKEHonVF5Nx3Pk6TxX5p6na1TtqSn2uUXXg4y7baTCfZWBCp6NoyTjbQiM5RK3HJNrXeKgMeIWZvjZsiS1aWyWuCnLU/E3d5jzhM1WxxlcM6nKLOUWylEtIzWUt1PBU5FdL2ku8HvDI71z6/WZA8Ct/QWqf4krPu5HLoo9rUa2YGrjvDRr8vFdk2Wq0aTWspgMblManmTq4rj+yrxifxwiOk5/stjZbWWnJyV9p1uctvY0dNUrKvVnZuwoV6eF7WvadZ7w9RLfRcy2uuL7FXGAuNJ8mmZktI1YTviQQeB5KfdO0JDhnnvMqTtvXNos1JrWl1TtWhgGZJLXzl0+CWWqjJKuccP06FMdNZprOuYszdmt2hy0AjPPkQtNddVz/wAJjiTmY0zMGdwUS4tkGswutJxOy+7ae6P53e94ZdVsKddrRhaIbuAEAeASM9RCM8wZy++PSKyO2axOgTkeEzBUttiOiZbbwIUuzWsOTter8RqG76/Iy5uXUr7Xs1jLXNdD2GWOjR3HI+i53/FG5La8io6mX02g50u+GcZb7Q3GY8V2BtQJzCCtKurHMWQjqZweXyea9i7DitTHDRkunn7I9T6LrtlmBqrq27G2dznVGMbTqO1e0RiI0xtGTuuqpXUXU3FrxmPUcRxWH7WjY5qUlx0H4XxtXHUsrPbROeefDcriyvBEg6H+3wWXLuB8FKsdujLd1gjoQldFrPBl7/KKbaty4NYyFmr92LZUmpQ+7qaloyY89NAefmrCz2nPPwO7601VpSqSF62m6vURxgTjOzTy3RZzT/R7Z+Wr/QPmiXT0FZ9nXcd/i1n9qPKDV0S5qcWelzY0+a52wEmNTwW9uJzm0qbXe62D1kmEl7TWa1z5lsSwwonMyS3hJlYUQYwUG14RV3KK50KxRyHUmiqUunaOar21UO1jVcdZ3BdUbWnH23JZ82lOWesXEDXxiVH7Plkow3PCJVspOqyGNJ56DzKy197CWp1M4aYcZmA8btdVu7CSTGe6YGh+A3+K0NhpDMnQ/wDWfPRamkTqawdtioxwzznSbUstTvtLSJBB3jrotLZb0a9s/Xium7R7FU6xL2tgnUD5LA37sG+lL2ZAAkxlotCycbX76w+/kS0t3h/deV2JFyOdUeGUhnq4nRo4uP1O5bmz2gMaADiO92k8Y4BZzZuxdhZw05vd3qjt5cdADwAyHirDtV5vVNWTaXRfMsv1MrVt6IuGWvipDLWI1Wf7Qom2khJOjIm0af7WCiba89VnmW4p5ltnX6KrenaOYNfRvHRWdG1rF0LaVa2S2lO6fVTreJC84I11OrKiXrdwqt/UPZP7dCoNjtkK2pVJW/G2Gpr2T8xVpwe5GPrWYtMOBB55f9ph+Wi3LiHaweuar7bcNN4Jb3DxGk82rIs9jzXNUk/R8P8AYcjq1/yWChs1qy+gQefJXNgt50J8/JZ202d1J5a7IjhoRxHIqZZrRkOPHL68EnTdOiztgtsgpI1f2kcQiVF9t/U31+SC2/4uvp/5E/sxnLRsVQp0anZsaHhpLTGcjPXwWEsNV8uEZA5cNV2Ywue3rcDqFR/dPZOcXU3agA+7yjmtD2jXiO9IZ01nWLENqBzZ4hR3vieQ+CilxxUaYJHtVX5+6zJo6FxHkjvIxTeYnuuy6Arz6rSkl3/cub6+gqtWbGRyMEHiCAR8VFfUVJbrW573BjiGNAbhAzgAOa6d0tMTyKhvvR2JjGZfmOsNHVaT0bi2k/8AQvC9OKf1kv6taFBr22N6jWi1mOaYsdIvdid7IOQ4nnyXYUpLLGYJzltRcWAOqCXZNHmecbhlqtDYbKIjInIxqY1k5Z6eCrbMABPTMxl9fsruyawAQNdd+mQA5Tz5QovBpqEa48F1dlm3nf8AA6aHgr4WWMxlx6n69VS3ZV8siM+euuZOenNXjLYIHXSZ8B4K+na+plahty4GatQjTUaifr6hYPbnaD7pzATnJkDXLIT6eC1962wBpOYO/QCZ3RvXItq7WTkTPPrw5KzlyUUSpr4cma+jUDmtI0IBHiJTgaqjZOvislEncC3+lxaPQBXMrz9sdk3Hs2gYh7Uy4J9zkw5RicEynKbj/wBJmE4wKbRxk+zVeatLLVOiq7NZ+Kt7JS3JG1pdCDJ9lrmdFoLLUyVJRpDcQray1OKe0LknyxeYT7VDiEdK3EFVt5VodI8Udjt0xi81H7W1Y4uWOepLZlCdpSHQ4atOEjk4Yh8D5qnoVIUnai8qbX0WFv3lUuwlu8MaDLhvABiVX03KGsi3Zu78r/z9Bmlfy8E2UE3i5hBU7PT5ksGkIUa9rN2lCo0ZEtMdd3qq87TsaYq0LXR5vs7nN/qp4gk2ra6y9m7BWY98ZMaWF8n/ANdRzZjeJC+hOSawZO9LkyNWyuNoZ2Te/Vo1gxunfpw7DJ3h2IeCoLTe2Om1tUgBxIcWAghzW96nUYTLMyMxOQPOLk7YUxUpvNC0NeyoXgCmHAy006gacUw5pnkWjXNU+0RbaHh1ChVp1DUqVA8gNJp1Tia3A2ZcHF+c5THTLelq3ZX18CU735Moao7OKrQSC0MrEnKSAGx/TPkodNmCo8Ey6c/8LVWrZSu4URUY5rSZDD3SHhrsQc054Q2TJjlqVVXhs/UcGVGEPiW4WuxHLFDgTGU9NQrMro/r0Kq54K59QbyrGzVIGk6fHnx5qK+7hSgVSDVd7NMGcIicTyPglU7KXOkzloATGu5UyUWjZ0FjeZL4Fs28c8xpoZ3b9PFWVC+QNOUDUjI6Heeaz1T08tdU2yoZVbrTNV4l1N9d98S0885md2pnKRw3qa3aEEa6jIyJz5nL5QufUrbAM6b+MclJpXgRnu9BGv1zKr8PBUqYvk0F7XtjG/cJiIG+APKTw5rCX4+Zz4+H7KxtNrmePHXdkJ0jXzVLeFTX66q6mGJZOWpRjhGk2BvEOoml71NxPVrzIPnI8lqlzfYNxFrcONN0/wBTYXSmNyWX7RrUL3jz5/MzovKG3hNF2cePmpLmJosSCZ0ZSxVQLUQYp8HGSaVpMAcFOsdoM/XkqxoU6zFUWRWDheNtBmc1aWarKoaNTmrSwVEvW2pFTQL0b8fRRLK/OM9VPvCPRZ+2X2xhwMMunvEe7y6qcq82MvorlZwh++rNVD+0fThoGFrxnDSZgkaZxrwCi2V0lXFz7QknC+HNIgzn4Eb1WvsYpV3tB7oPdHBpggEnrHgm7q4bFOD9MPqh6uLWa5rDS4x5kvAeXqgpGDp5oKHgy7MqwiQ29LRTH31AQMu0o1mYepbVLHN6SVTbR7YWZtNwc1lVxGTHGm+SdznNxBo8ZjdKt9oLLQrUvvKbKxYThDp7ryQzcRmThEKmtGzTKDq1OlTa6rVsxNA4WnDVaezqdmDp7bHyc8jmvbScm8JnnXnyMBXt73AVbRS7V1R5DC9kUoDQBTosADoaYzaeAK0N122pY+0a6iGPpUKlU90FwDu7SayCS2XuJOLTDplKm7WXZToVaDaIdaLW3sm2SjGJtKhQbEubOjnd8k6kRkAZqrl2MtFqNb7S+pTmp/5LsQNR5AltORIGZJOoEARuFU6+V3IbecGYsd+Wh7nBwDngOIAbiccpHs5uJI3apurfdeXMe2pTfrTDaJa6oPZjC8y0b8QBORW3vF1C77ZQ7OmGsoUX1BTB71SpVcWMbi9pznEDPMgDlCYsRtlKs+2VqFOpaqjfxbRWbToWSmTApYCcWKDBGWRjMly7GmvsGzk5vdRxVoyOOczm4H2jBOfu655OK09ns0fvv8lPuLY62vJFJ9P7Nj7V72Uoa95JllEva19RoGUghoBMSl1LLgcWnIjI/wDaX1SaaZtaCXuuJUWuz6/WSito8QrurRkQq+rZYjOOOSoUjXXJA7PTh9ZlAvI8N+uXEcFJfS3+e9R3tn64KzOTvQjvq8/rdPRV1qfqpVsdCRdNjbXqAPeKbJAc9xyAOp03Dcrq15itj4wS9jqBbVNQiMQIbzAMOjxgLoNlrSE1tL9ifSofYq1ImztNMUwS0mme8CA4DEcUz/OSqO7r3Bd7RiIw8+PHks32jTKc9y7CcOY9DU6pLqSZo2gHepIcsJpoGMmmi7JPF6Eo3M4IYxP0WwktTjCotkR+m5WFjrR6KtptUqpXbTY57zDWiT4cOpy8VS3h8dQxngptutpXMcKNN2EkTUcMiAdGg7iRv4dVm7vqA6K5oW2nUqmrUYwOeZ0mMo3zwWssFyWO0tjC1tTc5kNOm+MitimOf5SXPfu/robilHSVpSj8cGZu1xa6SYG88hxTVqvzE8uG85dBkE3tPZK1GsaL4DMi3Do9p0ceJ5biq1tMqLoSfvdR2qMZLxOuVx8C2/1goKt7EoKPhR7Fm2J161UC80+Dage4Hfha7D5OLT4KBtHTIptrtnFZ3doY1NItLKwHPAS4c2BW+FBezccnz7BAum5qNHE+nL31YL6z3Y6lQESCXndpAEDkp3ZqDdFndSL6JB7JudB+7s3H8In8zDIHFpbwKsl1AjMnZsm3VrS5rXN7OiyjMEgtDjUc0e6ZMTrmU/RsLQ3CS98TDnumoATOHFGYHOcuKv4TFosgdyPEfuubexJcEFtWo3/2jyePD3lR39cTbQS+iQKvvMdlijeP1fFXdUvp+03E38zd3UIw6nV/K70cPFVzhGa2sshOVct0TkV81zZpNRrjnBbEEeY+SYsdoZWZjY7Fx4tPAjcV1u8LlFRuF2Go3c2qJI/lqDMeBWTqbDMpPL2tdTLhByxsjk5gB9CkZ6fauOppV63L5MnUoHLIfE5pivRy8p/wtQ7ZioTDO/wwkE+RIPmFOsn8PqrzNQhg55ujoFRGE3xgcepqSy2cur2UvcG5j8x5KxpWZrGw0QPVbzazZVtCg0sgND8zHeJLTEnwKxVZvBRucovYxnSyhZHfEi1GgpmlZSH9yZO7jGZUpzUqyiHseQSGuaYAzMGYE71yMvIldWnHJNsN6YciY65K7oXgDGazduswruq1qwFFrGy2kO85x901XAwJmJ+UqK61lzuzpHLeRwGpB4c96qt0Sk+DBneorLNgL3ZjFNvecZ00EZnE7dkp4qLF2C9qVBxBBJgBoaJOuY5HIK7sFotFZzSKPZU5zdVJxEfpYAPM5JG/SbOnC7vz+vQrqt3rL/IvA5La5BlGVMst1ueYAJSEK5TeIoubwHZGzos/tm6pFNpkMJLo4luQnpM+K6DZLkDRmesZeE/JMbS7N9vQwsAxtOJm6coLZ55eS26PZbhHxJfe8l9eYafUQham+hyMVSFd3BebmPbn9cU1UuVzXYXNIPAjOeitrr2PrkghhaOL+58cz4BUuDs92KeT0U764x99rBp71us22nTc3DjbxyycMx5gKup7FOBwuc0u/KyXO8sg0cyQOa0913Y6kzC50k64e6OgJ73kB1VpRphohoDRqY3nieJ5la2n0KcE7l73nyeeevnXmFT93yMh/wDh3fl/vagtng6oJr7FR/aU/wAQ1H93yIzUZSWlGSmxIEpTSihEEALKJAFGSgAlEtVy0355td+ZuRUsNSlxrJ0pX2O00vZc2q3gcimRfjWmKrH0jzGS0OJE+gHDMAjmJUdr8md3dyk7KhWz+7ceXdPpqlf6a5v4dSozke+E7aNmqDtGlh4sJHpooZ2cqszpVz0cD8QVBp9iWV3E3nYatWk6nULHNO/2XCMwRO9c/tWz1GYbamA8HNn1aVv6xtdJpL4LRq4OHTfBVVXuum8zUomTvGIf8UrfBSfTn1HtLe6srLx6Y/UyVPYt7/YqUqg/SSP2WbvSq+nUdQa8VDOEimGkZe6XkHERvDfNdObclngjC6DkQXZdNxUWzmx0c6T6FM/oAxf2GfBVQgovLXzJanVymtqlx8MMwFh2JtdUBxpPw6jFInfvgid2St7t2TcalSi17aVXJ2F7HlxpGYczCCHAaa5FasU69V7TSr1adP3iaYY0/wArngv8gkW6xsDg20UjVxn7qpTqua6k+M206rg3CXHOMgealN55aeDKkl58kWw/w2FEd+0PdizLaLDT/qqOlw6CFqrs2PslLNgfiIEuLnOJzmJcFR3R9so1SIrVaW41XNZVHJxD8D+uS3FjtJc2XAsJ9wnER1IEeAKlGuNkuV+xJYS4GKV0UW+6T1n/AAptNrQIaIHIR8EZcg10/wDachXCH3UkDbfUUSiPj9dEoMSsKsODApCZAz47/MZpJsbne08gflb3R4nMnzUxoSkOCfUFJroN0bO0ZcE5CPAiwqWMEc5Dw80EiEEHcEQlJScaUuHRQclSm0JQAoFKTZKLGgB4FCUgOSpQAAU60pghGCgB8ok0XgCSYUareGUtEj8zu63/ACuAPWq1NYMThIbJjmNFRUNqoqEESwnKDm2eW9OWuu6qC1su/lbDQebjqsxZLuNOs4VMiPI9OKyNbK6FsZwfA3TCDi93U3FppGWVmhr6cQRlnO/gma1GkZLQ0TuiPUKkqWg0gezeW8Rq09QclEO0R95rTzGXorlra3xJYIKmT6F48gEAakgZE7zG8p2/buomhVNRuJoYci4jPRu/WSFVXPbHVKrPu8LZkkmTkJ0U3au1fchu97wPBsvPwaqbL4y5iS8N7lFmXuq/KzHAOc+o0QJjE6P1N1d1GfJdFu54ezEDIJOHXQZb+crl931sLiYzGg55x6wum3S5raTGNIJa0AwZ73vesqzRSlKTz5HNRWodCb2YR4UbXJQWqJjaMI3FEgAFqMBGjDV0AwEktS4SSgBMIJeJBAZKdOhBBRJsJyNuiJBACk05BBAAanqSCC4+oCikoILoEa36DqPioO0HuIIKL6MlHqibZfw2qj2q0aggqdX/AEWWU/1EVVX8MKsQQXm5GlA1WzftDof+KTtRrR/mf/xCNBXx/p/XoL/9plbL+If5m/8ANbay/jBBBaGi/wCX4HNT5GjYn26IILVM5iCkoIKRwMJxqCCEApByCC6zghBBBcO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://cadogorod.ru/uploads/posts/2010-11/1291012461_0_3820d_9d6876b5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326288"/>
            <a:ext cx="5099720" cy="393316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260648"/>
            <a:ext cx="8686800" cy="5328592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</a:rPr>
              <a:t>Требования к качеству сладких блюд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Сладкие блюда должны иметь цвет, вкус, запах тех продуктов, из которых они приготовлены.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Кисель должен быть однородным, без комков, определенной густоты. Ягодный кисель должен быть прозрачным.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У компота - сироп прозрачный, фрукты и ягоды целые, не разваренные.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Желе и мусс должны  </a:t>
            </a:r>
          </a:p>
          <a:p>
            <a:pPr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быть однородными, </a:t>
            </a:r>
          </a:p>
          <a:p>
            <a:pPr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без комков.  </a:t>
            </a:r>
          </a:p>
          <a:p>
            <a:pPr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Желе должно  </a:t>
            </a:r>
          </a:p>
          <a:p>
            <a:pPr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быть прозрачным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482" name="Picture 2" descr="http://kuharka.com/uploads/posts/2011-03/1300635544_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451276"/>
            <a:ext cx="4439816" cy="295525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7128792" cy="5976664"/>
          </a:xfrm>
          <a:ln w="6350"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Сладкие блюда завершают любой прием пищи, поэтому их еще называют десертными.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Они украшают стол, но требуют умелого оформления.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Для приготовления сладких блюд используют: - -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сахар, 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плоды, 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ягоды, 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орехи, 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различные фруктово-ягодные соки, 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сиропы, 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яйца, 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молоко, сливки, 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мучные и крупяные изделия. </a:t>
            </a:r>
          </a:p>
        </p:txBody>
      </p:sp>
      <p:pic>
        <p:nvPicPr>
          <p:cNvPr id="1026" name="Picture 2" descr="http://t3.gstatic.com/images?q=tbn:ANd9GcTeWrLh_6kvHR8P5mIUp_oedmHl3Mweku2SRvCEgYFaqRxCor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3604" y="4221088"/>
            <a:ext cx="3022851" cy="2255513"/>
          </a:xfrm>
          <a:prstGeom prst="rect">
            <a:avLst/>
          </a:prstGeom>
          <a:noFill/>
          <a:ln w="63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04664"/>
            <a:ext cx="7931224" cy="4525962"/>
          </a:xfrm>
          <a:ln w="63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Для улучшения вкуса и ароматизации сладких блюд в них добавляют ваниль, корицу, цедру цитрусовых плодов, лимонную кислоту, кофе, какао, вино, ликеры и т.п.</a:t>
            </a:r>
          </a:p>
        </p:txBody>
      </p:sp>
      <p:sp>
        <p:nvSpPr>
          <p:cNvPr id="50178" name="AutoShape 2" descr="data:image/jpeg;base64,/9j/4AAQSkZJRgABAQAAAQABAAD/2wCEAAkGBhQSERUUExQUFRUVGBQXFxcXFxQYGBoUFBQXFRgXGBgXHCYeGBojGRQXHy8gIycpLCwsFR4xNTAqNSYrLCkBCQoKDgwOGg8PGiwkHCQqKSwsKiwsLCkqLCwsLCwpLCwsLCwsLCksLCwsLCksLCwpLCwsLCwsLCwsKSwsLCwsLP/AABEIAMIBAwMBIgACEQEDEQH/xAAcAAACAgMBAQAAAAAAAAAAAAADBAIFAAEGBwj/xAA+EAABAwIDBgMHAwIEBgMAAAABAAIRAyEEBTESQVFhcYEikfAGE6GxwdHhMlLxB0IUI2KSFjNTcoLSFSRD/8QAGQEAAgMBAAAAAAAAAAAAAAAAAQMAAgQF/8QAKhEAAgIBBAEDBAIDAQAAAAAAAAECEQMEEiExQRMiUTJhkaFx8BRCsYH/2gAMAwEAAhEDEQA/AKQNW/dovuj1Wws9F0D2FIBThS2UAmh6/lEa7v1UGtW4/lQgVoHT4qUeh9kIFEY5QBKJ59PsrTI8GC7a4evmq1dNlFOGDilZb4QG6RrMcxDfAO/JU7ipVnSTIuUEiB9Fwc2SWWW5nRw4o440ggAKNTpcNeG/txQWkW+HEH6qTal+SZjUU+S0r8E8OZseyI6nA/3N7SCiU2y6Rffff15803RolzSC0gk27AfcJ+PC2ml+REsiTsq/dkzy+q09m+yaxjQy2/6n8JWsAN/b1uWaUNo2MrBMbJ1hbbW1Gg9XKisbHFLjYxhdszIPNdDSr7VJrjBMfHRULa4Df7THmrPK8XtgiACPqujpmrcb7Rjzp8OuitxjQHkab4QSwbkxnIhwPb6/UqvFX+DqutidwRna5Dlp6/NRn0VEVlhqd04qYVovWncj2KA6vGtkSDBehuclnVkF+MUsA2a0Ib8SkKuMCTq47mg2GizONCxULsYsQ3ko6ISpWKGPUKczz+aUEw0uBWo4j7KU+ipAoBILansrNnv81CEIUlkLSASTDzXRvq7NEkcALc1zYC6GnVHuSd0buay57/TIu1/KK81zxJWVHoYeAbStlw3SuFGXg6jiT+KJTDTqTPH1qg+9Gl0Rj2jWT3WqLT4FT6HxRA2TIF9SD67K3fVvFMtNpEzLd0Dleyr8pxgdYNsNIuCdbzvHFTx1HYeyowkC+00RswG2PK/zXZxpRx3E5eS5TqRvHsIaCQLzePqqXaBJ9fNW+MrktJttQN+g+Sqa+1rY/wDiFz9XjW610a9O3VMDVrH8KBd6lbfV437IPvBwHaVz2zciYHJWWTvIqQf2npuVZ74ftnvCtcoqNIdEyNZ5/wALTpl70xGd+x8Gs5d81UuCezR/iA49/WqXp5bUdoI6+pXYwzSjz8sxtChd61UPf+j91ajIXHU/BBqez53O9dEz1o/1FSv/AMSOig/EhM1sieN4PUKvrZRVGnrzQ9eHyTaDq1OBhI1sTx/CjimVGfqaeuqRfiZV/UT6JROrWSz66i93BAe5CwkzWWIBWIgO72SpBywEKWz3QoCMa9S9W+yhs+isNuSAQq2hh/LupNdwUIT1/KlTw5cYA+3nuR8JgS65sPn0ViS1ggWHBJyZlHhEAUMva27vEfh+U3tbbHAbxbsqzEYxHybF+IhYZZHN0y21rkVLFgancyY1rrDW/mknOsuXOGyTR0oS3xsk4ABRDuKwW1WijF8kaG8PVMti0EW6KdXHHbcDo4G3Pd8ktSqQCiBskHWCN4+S1rLKSpGdwV2zbXwJGvDqtvq2kCOPUbjwKWqGCQtHEkHiND0S1OkM2eTHOnqgPCkX/g8kTC4Y1HQyeZVKT5XY3oBTplxhoJPBdFlmTOaDO9O4LLm0myT1JS2Mzh0wyw+K1QjDEt2Tv4Mc8ksvth0OjBMYNo+aRr5w0fpbPM2SX+INyXE7U2MmBaDHf4JN9j681MmqqlBUvyCGC/rdll/8w4nQR8UjVzJ+4jX4d0NlSI5T8R+EvVdNuSXLNJq2yyxRT6G6WaOLgCARvKg7NhP6THVLtaA2Zud/IJR9yj601xZPRg30WJLKkjfzVNmfss112+E8tO4Ri+NFYYDGE+F2nE/JXxZfd8MpODirXR55i6Dqbix2o9SOSAXrufanI/es22DxNHm3Uj6hcC5dbHLcvuJuyRHq6xQc6/BYmkO8a9FBSwfxUmu4FVsqMbfFb6fhADith/nyUsgSb8OitMFl39zx0H3WYDAx4na7hw6805UqrJky37YhJPqwq3F4iSiVn70nVM3WTI+KGRQF9RRoYoscHeoQajjtRuUHLOnY2jrtgVmCCJ3HruKrqlLZJG8KuynM/dmD+knyXRVaIqiW6/MI5Yeorj9X/Q457HT6KsM9FQR3U9k314IMEab1i3JqjYYpAoa2RCup0wNWaqu+ig8WUnaQohsqu8NURbe3q663JcCGU5OpEkqgybA7b7iw+foLp8ayKQAtpy7LTp4tJ5K6Rl1E7axoSzDMNoQNPWoVU9FrMvwQKggrHPJLJLdIdCCiqRp30/hRIkDlZaIlSDom1pHkrL3BaohswD6sR+UOpQkwOXrsmCy5HK3RRayxJPKFp46roU2K1dY3C3SEs8J5w3xr9glnjz4qOkFMBsxqo+9Km5qFCo2WofyqqZ2TofmuP9rMq9zWkfpqSQBuO8fXuunw1SCDMCQpe1uCFXDlzblvjHQa/D5Lo6WdIx5VU/5POSFpSKxdQoduGkdFhIPJaLY0t8lA1jv+CBQJtQrfJ8tmHuHQfVIZNgPfVP8AS27voF2VKjZZs0v9USxOqyEnUKtazEhXZCS4pIiYi8JZ7QExUek8Q+yxzkh0UBcQbobghNeQdwC2yrHNLjJDZQYKu6BdMZNnzmP2SSaYndoZ48EDEUA5u1x3cuarsQIHhk8furRakNWPjk9FZXp1RJjqDfzQMXl8XbdvxXnmCq1mFzqZI8o03i8q+y721JIY9vi3luluR+6tkx7k7V/ddlIxlB+1l2ygZ/Sd24rKmHMkQfJJ/wDHNIQIffTwlBf7fM3Mfv3D7pKwWvP4Gbp30WtDAuOogX118lP/AAIGpmFzlb29cR4aMGd7vx1SH/ENao5oLovpoNd54J3+Ol4/ZW5vzR6blNIEDnqlMzxBe4ybA27K0y6zejVT4lwkkBI1UmsUYrzdisKubYoSVt1UnUfBSMhQfc2n1qssIqrNbIkj+Pype6mIIg8TdY2hMXAniVNlMbUEg+dr8lqxxt0xMnXRYPys7LNJ0MaRrfktuyYubEjWZ1KsnUYY3Zjw8ZuI4oOJo+7eXT/bYWIInXdeSu/LBjV2uPJyvVm+mUWJwmyYOg+PMqtqtE/ZW+KxAcZIIJ8lV1qdyuRn237ejoYrr3CruiEZ9WTFRkITmkrIzShdzTqr3BUZoieflJVRHZdRTZFNv/aPkteminuZl1DqkeQZlhvdVXs/a4jtu+CxdtmWTh9VztJj+1h3AakSsXRWojQqhA1uyG+sFOoUDAUveYimzi4T0Fz8lobpCju8gy/3dJvE+I9SrY0rLdJu5MOcNnS6wwW5tshXVQqzGzGhPRTzzGOaRA6hJUcUS0ucC1vE9dyx58zvajTjxWrEsQ0kEiLH0EicO4Dacd5EdFae5O0C1wO+OvRCrYIve0AEuElwmBpY6b5jusO/mma1FRQg2mA6HHw9puhZjhgwlzSDIBAvppPAq7xGWOqhg8LSBcRtHTSeAWYbKmNbqTsA+GTcC5hRZUuS6o5/IxVL3O2dprQPnujWxPknsbg/es2mC+8Ei/Tny6KxwtTZfIB2NIuYnjPVQrYNu02H7Aky3Z36yDuMblWWa52uC6iULMlqgCRskyDJGzbQwL6IjsmbTFR0bb48Jj9UjQcF0GJeGMIN4kzFi3jOsquxFCNjZa8lxBaQTbiDujVMjnlIG0qcDg/HLhDiJDeWgueaKMvFdjtobD2O2YsY4Gd8roRXY4NZUA2oMafDmouLTtS0uAhpmDIgEH1vU/yG3df37Ao4ivg3NJBkECe3VB2II4T3j7roauXMfU8RMGbQe4MnSCEkcHfZ2bAnnbddb45k0Bo9ZymPdA7tkczHM71UVyJsLJ/2exgfSbPAA9YgpTG4fZMGFk1dyhFr7mPDxNpie2Cb2CG59zGn0RWReRK0aF415rPGNxTNT4YOmL2GqKAGC8OMj4LdMgWHnx/Cm6gC3a3SJ47zby+K24Vw2vAmf3GsRmTthm+xnoT9oQcTjXOj9oFh1G9L1akzzhQokGJmxg9B6+CfPUyk6sVHDFc0Rr1ZFvLeEmWo9YIZcsEpO+TTGNIXK2zXS6K5krVOkZgCTOgVE7ZZ9DmV4FlR8kRG7cVcYqAo5dl/umyf1ECeSq8/zIMDnbmiT2Fl1pN4sSh/sznqPq5L8IoMz9o2U6rmHalsaAcAfqsXD4quXvc86uJJ7rFqjpY1yWtlvXrkaFWHsR48WJ3NcfkPqqXFE9Vc/wBP3/8A24/0n5hOn9DEM9UY1bLVNoUaxgGFz74ChDGtYSAdmee4KjzHAOLiQ4C+h0har44NcdoAuJMuk+SHQz5pDgWzexm65WXJKV0joY8Vch8HggywuTci0aW13RxW3EUqrdwey1+fFSNbbgzBE3Am38Iho7bbgEW0Nysl2+R7iV1XEtL4L2tAmHaxYjdcJLG52KF2+I7JEgnU+tOCI3BsIhp2QTcmZ6GYgzvCBjvZ3aMAizrTaREg/AjyWjGoJ+4LryXFGoHsDtkS5oLXC0yASC3SZ3pJmOHvCKjSHAiQSI6g8I43ujYKs9rAG+KHQRwBBntISWd5QXBz2gX1k3DgNI7KkEpS2v8A8CqRZyx7TsuF7aSIgSBEfNV1AvNQCDsU5bOybn9rRw390PJn7NNzdqzQLxfWVY4LMBUpl0gXJEDeNfNVcdlrtBZrF5fTqEE7tPt/PJK4mrsQNoSdBYW58NCEDG5nsCzhYWAJkdZSJxxqWIkCPFAMTxTYY5NJvolBsYQXh1+cKvrYiR4YgacenVFqYe1ifO3RJU68gst109Fa4RKM6f2KzjYeaT7E+Idd46QJ7FdlmmG2oe24iDy4FeRUazm1NdCC0zcQZHRej+y3tGK7IJG0P1D6jiDcps4pxcJdP9My5IuMt8SIpwVoq7xeEDm+ACfmqp1Nw3ER2XMy4pYZbZdDseRZFaBTsrHOgR61UnguMcVKrTg9B69ckVN066DQtPrst0RfcJiOoRHNt1v69bkLZ+4VlPb2GrBvHi7x9kNzNeV+3qE45lieMQeE6hSwuWueLayQemoM9U6EHN0uWVclFWxGmySBxXR5dgxTaNqNreeXBSwuWMpQTBcN/BI5jmE2ae63QjHSLdPmXhGOcnne2PXybzHMhMBcD7Y5lpSB1u7puH17BdBmGMbSYXvOnxO4LzzFYk1Hl7tXGfwOQR0sZZcnqzGz2wjtiLLETZWLrWZxmq8qy9ksTsYumeMjzH4VQ56zDYnYe1w1aQfIoNWmhJ71TNlVZvWdskNTOVYsVKTXDeAtYugXaLly6LxOFxlE3klVeKwhmCdN2i6rG4OHjcdZS9fDucbzbeRHwWHe4ypHRhLizm6eKc3jbdy5cF0GRZ64jYIJa2TpoOu5IVcJc7RNleZblzDSIaQCYnajfxj5JeaUK65G7lXJvNaTWgVGnwuiesXPkVD33+W02IBcDPAi2um9FqU3M8FSCL7JbESBOk2KSGNJdABJ3XBAnQ6SIWZLd2RdUNYTEsYXRGy6xnQgDlyKiarHNc0S9rm6E6GNJOhTOBBqDZeWmDfdugxCC3Jv1bLgJMRw1B62Cqmt3YeEVlL3bKMA+LQtcRJvfvBTAw7ALbW+fFYygOyprab9rxnUHmbTBt9EPL3mmLh07zcmU98ptPyEr6+GYyoS5kk38VwZMSPJKXpmRaZsBaSr/FtcZhpdyAmLKtrtOg14aLRDJfYGJ+9JMGBae6Rq0SwzBh3fRP1cKbF1rgHooYkgO8IPM3O+FohKuiothMOHBznT35BM5digx4NPwjfr/IutV6Qa0X2iSZ1iDojYWjARbtOyt0dtk/tTtAB9zvP935V/SzKlUEEg8ivMha4sU5h82Is4SOIVFOcfp5XwzNLHGTs9Hbl9I3A+Jt5oNTJZmHb50XJ4bMybsefP6JsZ1V/cqyy4nxLH+OCLHkX0yLzE5OBv4dENmRtmS+3T8qndm1Q6uKicUTqUr1MW61j/AGW25EvqOlApMbs2I1ve6FUzpjR4b8houcdU4oOIxrWiXOAHEkBOWqyPiKr+BfoR7fJaY7NS/l03qlx+Ztos2nnoN5PAKnx/tYwSGS524/2z13hc1iMU6q7aeS4+tOATcWklke7IM3KKqIbMs1fXfLtNzeA+/NK7Ck2mpBi6qSiqQl8g/dlYjBi2jYBapZBJTBchVGJqM56R/TjONun7s6st23euS7oMC8JyDNjh67X7tHdOPZe3ZbjBUYHAzKwZobZBROrgWOMloJCTxWWtJJ5cYVrCi5qyygn2hik0cTj8NE7wbhAp0XuHhGsTexgRp/C6rMMuBBI13JKrR2WSP7Zgiw6X1PRc7UY2uIo14svyU9TA2uZP7Sbg2EfBRA2PExpEmJPVPRtgGYOs77cFKnhXzEgze99LrGpN+002uyrZintceVuSarY7a2f3WG1oQCb303Kzp5YXD/M3G0LWIy4aRYDQalaFg43S4EvMr4KF2JAD2ieDTaeHQpDGGpUadlxGyYcIj4q9xOVgQYi49FJ4rBC7myBvvbujxBoYsifQhl2NcwBszpJEnU81DG4MufJdz8jMg8FMVS24BLRc7hymVvB5i2o4tIggHuIJn4K6Ut25IP3FcVRc4GY0kdYtqqh1IkN1BbIMaH1Ku8wqDc6XQCN+s/dJtY4NggXi54Ron45OKLUJ0wZG1MbuCtmtSlWZ0EDcOCboOGzzVpSuhc1wDq6IbLhTq6m+4lQw8G4NlLopt4MLFNuMqN0d53RjTWvdI7l5KkRmlTkeykMwqHgOy2KKNSw0lV9vwWs3hdtx8ToAuTpbiuQznH++rOcP06NH+kWHc6910PtPjxTZ7lh8bxL+TeHf5dVyzKS6elx7VufkROW5kWt7IzGrbW8UVtPgtTZQxqKFoN5KbW90CGtjksU+yxAAg9DKdr0AUm5hCchAF7V2/wDT72o2CKFQ/wDaTvHDt8lxTghh5a4EGCDII4hCcN8aIfRVKpIkKGIrhsTv9a7lxPsR7Yiq3YeYeNfuOS7pjgQuZOLXBZMAwNqX1jrH5WYrDhzdlMkKBCWo8Uw38HP18u2SPE4kaRxRMHg3ky8RHPVXJYokJEtPBu6GLNJAHBV1Vs1dHaagwmGV3GoWlsAb0V9NBpZFXgnMXZU5s4wAO/5VQ+uGuAkFruOlr71cZqbRMLmsRhA8JGSMZSpMfidK2OYmi0mSZa4WH9puZlVxohhGy2wMyLXn5EWWU6DmGb7tnodVjRxJjQAnduVIrb0+DTdiNKjBcAXXMieCJXouBku19WCfYzfCHiWzcA2Tt1uwOTsWc4NERMotAyEOkPEA2eZOqbbRA0vf1ZBySfIGrXAqaG06It+UNtFwJbA1NwnRQM8kdlBS22VUkkBp0rKfu0cU1NtFWFWAZRW8wxrcNT23XcbMbxP2CZxeIZh6fvKnYbyeAXBZjmb69Qvf0A3AcAtenwOb3PopKQvVqmo4ucZc4yTzRGsUmUpRWU4XUsoaY1F9ysaOKMynwVbCQaw9VsNRBK3sygQhHRYpbPP4LFKQAVanxCSqFXb2CNOyrsRheHknGcr3U+CXe1NuCG5WsgtRrupuD2GCNCF6h7H+3DaoDHmHjUfUcl5k+kghxaQRII0IsVTJjU0Q+jaVYOFkQheT+y39QS2GVjy2tx68D8F6VgM1ZUEgrnyi4OmEcLVAtRQ5YQqUEAWoL2JpwUS1VaIUtbKmkzc90nUyvXcuhq0xuS1Sil7Ei25nMHL4kGTwKWxGGZ178F1FXDpE5c0blmeFp3EfHL8lLToRppuUnU1Z1MMl3UlZKisp2yqq4UnS1we4RGYd28+XFPFijsKrjbLrK0qAspQphiK2kmKeFtJsEVG+EVcvkXp0JUMyzKnhWy8y8/paNT9hzVdnHtgynLKEOdoX/wBo/wDY/BchVe97i95LidSdfXJbsOlb5kUsJmWPqYh+3UPQDRo4D1dBZTRqdNHZRXQ64QQDaXD12R2yNR3CmaH8qbWkKoTTWcFvY6rexwUpI1uoA0DxW4Ww4FY5iJDXrRYsvxPrssUKh3Hz9b0F7Z19dlYOYOqC/C8E2hRT16CTfTVxWpxrZJVqUaKIhXuCE9ibezkhFp6qwBJzFZZR7R1sMRsmW/tP0O5KuZKC6mo0pKmE9W9n/wCodOrDXHZdwdY9tx7LsMNmDXixC+dCFa5b7T4ihGy8uA3Ov5HVZZ6bzElHv+0tkLzDKv6pCwqtLfiPhf4Lq8v9t8PU0e3zHy1WaUJR7RDoSxDfTQKWbU3f3BHGKad480olgjSQH0E2areIQ3VW8R5qtEsRfh0F2ETdfH0m3c9o6kKlxvtvhKf/AOgceDfF8rKyxuXSDY2cEtHBAXJAXJZj/U0mRRpxzf8AYfdcxjs9r1z/AJj3EftFm+Q+qbHSyfZbk7jNPa7D0JDP8x43N0nm7QfFcbm3tDXxGp2WfsbYd957pFmGTFPDwtMMUIdBIYZs9U62hwWU6AKPTBGunFMCRFFTFL0PV002nKK2khRLFGM9fhT90mv8N/KwsI3T81fYCxJ9HtzUS0j8J7YnRDNNTaSxX3YKyCEd1FR2SOYUoNg5CxEssUoFjLP1LH/dYsVkKYN/6Qqx4uVixAKE6qC7QLFisgA36JcFYsRQUDehraxWCQetBYsUIM4bG1GnwveOjiPkV0eX5lVI/wCbU/3u+6xYkZUrAOVsfUj/AJj/APc77qizDM6v/Vqf73fdYsSorkKKs1C7Uk9TKkVixaixtiZpLaxBhLGkjjctrEkJMfVMNHrstLFABMNqU21YsTEVZJv6VIaLFiugAK4gjqFNwv2WLFAgyhb1ixLCRIWLFih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0" name="Picture 4" descr="http://www.cookingtricks.ru/wp-content/uploads/2010/04/%D0%BA%D0%B0%D0%BA-%D0%BF%D1%80%D0%B0%D0%B2%D0%B8%D0%BB%D1%8C%D0%BD%D0%BE-%D0%BD%D0%B0%D1%82%D0%B5%D1%80%D0%B5%D1%82%D1%8C-%D1%86%D0%B5%D0%B4%D1%80%D1%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48880"/>
            <a:ext cx="4739680" cy="3554760"/>
          </a:xfrm>
          <a:prstGeom prst="rect">
            <a:avLst/>
          </a:prstGeom>
          <a:noFill/>
          <a:ln w="63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71600" y="2420888"/>
            <a:ext cx="2952328" cy="4032448"/>
          </a:xfrm>
          <a:ln w="952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свежие фрукты и ягоды, компоты, кисели, желе, муссы, кремы и др.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Подают их при температуре около 10°С, но не ниже 6°С.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60648"/>
            <a:ext cx="4032448" cy="830997"/>
          </a:xfrm>
          <a:prstGeom prst="rect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 температуре подачи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сладкие блюда делятся: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4368" y="1340768"/>
            <a:ext cx="1445909" cy="461665"/>
          </a:xfrm>
          <a:prstGeom prst="rect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холодные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53320" y="1268760"/>
            <a:ext cx="1243546" cy="461665"/>
          </a:xfrm>
          <a:prstGeom prst="rect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горячие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339752" y="1916832"/>
            <a:ext cx="36004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2492896"/>
            <a:ext cx="4067944" cy="26776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суфле,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пудинги,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шарлотки и т.д. 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Температура их подачи примерно 55°С.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5652120" y="1988840"/>
            <a:ext cx="36004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404664"/>
            <a:ext cx="8686800" cy="4525962"/>
          </a:xfrm>
          <a:ln w="952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002060"/>
                </a:solidFill>
              </a:rPr>
              <a:t>Сладкие блюда не только вкусны, но и весьма питательны. Большинство их содержит значительное количество сахаров. Некоторые сладкие блюда, как например сливочное </a:t>
            </a:r>
            <a:r>
              <a:rPr lang="ru-RU" sz="2600" b="1" u="sng" dirty="0">
                <a:solidFill>
                  <a:srgbClr val="002060"/>
                </a:solidFill>
                <a:hlinkClick r:id="rId2"/>
              </a:rPr>
              <a:t>мороженое</a:t>
            </a:r>
            <a:r>
              <a:rPr lang="ru-RU" sz="2600" b="1" dirty="0">
                <a:solidFill>
                  <a:srgbClr val="002060"/>
                </a:solidFill>
              </a:rPr>
              <a:t> , крем и др., богаты жирами, а такие блюда, как творожный пудинг, воздушный пирог, — белками</a:t>
            </a:r>
          </a:p>
          <a:p>
            <a:endParaRPr lang="ru-RU" dirty="0"/>
          </a:p>
        </p:txBody>
      </p:sp>
      <p:sp>
        <p:nvSpPr>
          <p:cNvPr id="41986" name="AutoShape 2" descr="data:image/jpeg;base64,/9j/4AAQSkZJRgABAQAAAQABAAD/2wCEAAkGBhQSEBUUExQWFRUVFxcXGBgYGBgWFxgVFBQVFxgXFxkXHSYfFxokGhUVHy8gIycpLCwsFR4xNTAqNSYrLCkBCQoKDgwOGg8PGiwkHyQsLCwsLCwsLCksLCwsLCksLCwsKSwsLCwsKSkpLCwsKSwsKSksLCwsLCwsLCwpKSwsLP/AABEIAMIBAwMBIgACEQEDEQH/xAAcAAABBQEBAQAAAAAAAAAAAAAFAgMEBgcAAQj/xABBEAACAQIDBQYDBgUDBAIDAQABAhEAAwQSIQUGMUFREyJhcYGRMqGxByNCUnLRFGLB4fAVgpIkM6LxQ7IXNMIW/8QAGwEAAwEBAQEBAAAAAAAAAAAAAQIDBAAFBgf/xAAzEQACAgEDAwEGAwgDAAAAAAAAAQIRAxIhMQQTQVEFIjJhcbEUM5E0QnKBodHh8SNDUv/aAAwDAQACEQMRAD8Ay2/ebO3eb4m5nqa8F5vzN/yNdf8Ajb9TfU1JwWyrt1XZEZltLncgSFXqazmklbv7LuYrEJYS5la4SFLM2XNBIBiYmIo3vBuBjMGSW76CO8jk8RPw/EOfLlVy+y/Z2AsWf403s91FAuKVnsWcwCABmJ04ieJottD7Q8JeJC30EGdZTUGAe8BUMuTTtHcMVbMa7VvzN7mvVdjwLe5rWtk7q7MxVxibguXWBYol1fiJknQ8fDxNTthYPZ2BvXAFc3CWEOMxVSIKJ+YaHXx40qnF035Gb8IzjdbczFY54TMqKQHdiQFkTwmWPgKsuI+ze0Ge2t7FvdVTEWj2ZYfzCdBx468qvyYt7y58NdjMMzdp+HLByEcjHdJ1iZ1ofitsDCOMqE3LuUZWvEjiRmUE5YGY8hPnXRyJpUhW2mUHae4li1hs7Y8doGIaJyanSAYaQOI19KqG39gugU4e62Jts2UPbW4O+AJQg89R1mvpbHbPzWIBUtlEs4BDaAEtprIFZLvfvdaQW8KVUW1WVFoK+W4swymQPi1B461W3GVM6PvIyXDNdkwX+EgwW58aaS82X4m4j8Ropic9l2ezcLQCHygiAZBDDUEQYnqaFrBYnXXgONVu0K4aWEO2aPib/ka8W80/E3/I02tyRSk41Fjk5LzR8Te5pxbzfmb3NMrwp1B/Ss7NaL3sl27BdT7mhu9+KZcI/eOsDieZFFdmj7lfKgW/bRhfNlpcXKM0+WQt3brHDqSzc+Z615tO60jvH3PjTm7qf9OnkfrTe1V749PpRbubHjsiOLjfmPuaWLrfmb3NENi7u3cTfSyq5WuAsC8qMgBObhqNOIq/7L+yO2dLt5iVYZsigCIJIBbXmuselW0tgc0jM1djwLe5rs7fmb3Na3htwcNhrwu27l12RgygFJTJJYtPxA8OXHSi1i3hG+/siyjXIbNlBYMRxjgNDy5k0kmkuQd30Rjq7CxRsteFu72SgkvqFABgnU6xUXCYO9dYLbDsWMCJ4xJ14cK0PfrerFYW8pQrct3EKhdG70S0KRLLHXxqbudv7Y7EIbK2mOoVY1uOQDoB3RBBnpTqO+/AO464MoullYjOTBiQTB8vCuF1vzN7mpG1rqvfusi5ELsVX8qyYFRwKV8lbtCu1b8x9zXdq35m9zXkV0VwDjdb8ze5pDXW/M3uaURSSK4AntW/Mfc11eZa9pjgrtPZS3lKKFD5hlY5V0zEGY4Dz6VYt1ttYbZaYhVc3wwAylkhmAKg5DEAkkQZ0iqturZtPiyL5MZiAomXYkgCRHzInrRTe3Ya27vam06LnAC9kiAAEcwFzEgGDHvTNP1ESXBXLm2Etg5Ee1eVu89t4UqIYZREgh54HhFB7uHftA3fKtDEiGJQmdSJEz151ct9/vc2KW3cth8oU5SAyIoQlgPgBIMTxk9KpQtnsSQjBkYEuDAIPAMPWQ3jWjGtVk8j0irgfMLgWAZIyk/hPQ68/nVo3b38ZHKXzmUgKtyNVyiF8Y6++tVaLtxMoRjBBHd8OGnhzqybA+z3EXAly6os2ycwLasQDBgcANDxNGUVW5O7NJwSrILMQfOJ8fEVG2zjUtn+ICrda2QEzawSRATxnnUcY232ZS2S+TQuRm1/lH4j8vOo9vFBmGftj+p0t6eCrwFY+2rGTfkm77faQ4warlKdpmDmNTA1SGGnESazzd/YL7QxWVTDN3p4hVGp9PatC2/hbGVRaftFMSjMHIMDk5ZT6dKn7q7ufwV7+IS1Ge2RAJAhiD8LfCwjhMa8qq2orkeL9Adt3Y5t4J8PckKBCMFyQygsFWdSDBUnXiONYtBXh1P/AKr6a3pxeHfCuzsfgYHTvgspju+fp4182372UtlHdLHodQSRPjFDEpK7Gc1JIQW10k+WvKnbY1ptL/Tunw09ulWncpMJeJs4lSLja27oYgaAyjDh4g9dKZoCFbr7q3MazC2VUIAWZiY1MAAAEknX2pO1d37mGcBoYTGZdRI5a6g+dW/GbYs4JTZw1pQDBYkks8cJaZka8IAqAu3zetlAQwEyjAElSQYJiZB4MI/fPSexVSdkzALFlPIVXt+rLPZUIpbva5QTwB6eYoqmMzWibc92AUPxJ5xxHjXbPxBYMHOg4gxE8B60MUakjpw2ciFutsa7etKttCxVRm5BZMSxOij9jVyufZ4lq+pbNf4EKuUAtl1ViT3NeB10qu4u3dRmNjL3kRSIJIKCMygnKzEdfHxBg2t72k5HXD5coHcJvOS33me4ZKaCflWrHiS3M88j4Re8Lg7mEui4LVq3nnunOcoP4c4UsOHhw4CrjshR/DllW2rvLMLZMM3XvQfeqDshrF0rmvT2qKxHDPmBykFoIIkz9at9nYDAfdvlLcdS4iZH4tDy1kVaUNSIp7me73X8T2jkHse7lzQ5ECTBa2pEak6nnUjCbawi4UW1vNdxkIWlSF1A4ZRkywNCTJnxq27w4Buxzt2YKMCRJClVbmpIGbTgTHKszxe+D4i89w2raIRErEqtrSSo0JgdTWeWOoUlwVi7d2N4/bN22bd6+BFpWtqx7wLOCwUqREanUUI3O3jvJfF22VR1W4X0BVg/4gOWXrwFEsauDxIZ7rMCQBb+OGeYkKDEgeHoaumF2Vg7VoPevdu2UhVtpBURqe6STGnQdRSpxrT5C007M+x95XuFwD3u8Z5s3eJ+dNKte4PaqPbCv8aZgAJH4jAMelaFu3trZy4cm9ati4FCEMveLpwWDwkxrz4mpVTplte3Bn2TnXkUfxeJu2YuXBmtM4uPay5LLkaQF1UaZfHXhVc23vicVigclu2kBFRVChRJImBqZJk+NFJsdqlYoikkVJvYYrHAg8xw96ZIo1QLG4rqcArq441TD7BsDFjsLdtLgYss/mWT76nlVh2lhb5SL3ZuoMxA4jgax/d/e/tLht3j94WIR5iTJgMSdD4zr4Va7W3bgfs3aWHFLjtbb2fQ+9NNOqIpbhrbOPDI1u4gddSVJJBMQeetVzAXLEHLgJgaRl4jTUtJOkcKMX8aq6OGUkfykehjWmL21zknWOhEaelCDcLDOK4Gdo7PvOQUS0mgJLEtB0gARBMcdOIqO2znUBrt17hHAAQo06DWPanG22AugJ6dNaB7S3wAaDoRplHH1muUm9gaNrH8Lgme5CiAeGkfSo+0MCbd4JdZgPi7kMSNdBw4nTWmMNvec4yqsEgazpVjtnOiuw1dZkAGAeC60s5SjyNGCZAwWMHZz2T5QQskyT46CCfCi+xd6zZuQjZrZgQ06eEHn5RXbPxqkoogEByRpoVIGvvNBtrPL3HlUNsqJ1BGmhgTHnRjbYKXBb95MaGtqQiqzyYI+JfAeJ6iqntPZ2DbLnwzd5QWykKZ5ggQT7SKDY7bd1W733qmMtyOM8QYJB+tErW0zoplDzR1keeoirRVIm+QDj929nn4HxFpv5gHWDqPwg/Ovdj7p2M+ft1uZSCogpqNRmn+lGrtlbjHuqR1UwPkak2tkqk5WjieIbgOciknkotijqBG2N3L925mVkIiPi/tXuy9zb6sG7oI6HN9BU7FXsiy92B+lZ+k0Nsb0vnCoTBPFuPsOFQ17FNFluw27RW52pyg5crToCCQZM+1BLltMzm2ZTMwjwUkedTUxecSDOsH0oFtDaIt4sW+HaLP+4afMD5UFbaorgnFXCfkIrPA8ORj28qBb3BAi3QpLlofSV0Bhp5dKIDFFbxdZBAEgGVJAJ7y8uHGrHsneLDurDEWQZGjIADPjqD661sxZGuTLmxKMqW5nW7W81uzd76SjQCsyM0/EDxBrTW2+qhbluwqF5yl3ZFmIkkcANNBqZocdjYW9xFsSfxW506kgE+lG72ylXD5EuI6EAQrZXE8gTDDxjpVddoi4U9yg70/aHeuWblj7lbSkCIYs5MzGYzAgz/eqLiccptgIIYyGIEDyHWa1DbG49i2qucKzhhJy3R7AC7JHoKE4XYOHDgrgnUgyC1zUQeMG51o7RC7fBUca2KeypulsiHugjKATzAAGtXDYGyP+iS/ZuE5CO3S2zLdLM+iEjUqQOXDSjf8CH17HOQ0gkKTJ/FLTrU9cLaRRnYlzwtgL/nyqUpp8IKjQN2Fs6yHe52IbEXbjOFUlrWGRmYiX0DXNYIkjQcTUjbbZSER0za5+IbT+YVOO0ks2yzaOJyLOvd1LR4CfXlQp76OF0B7QgamPiPEnlx40juQ6pENdtqLThmYCBFvN2kkEAkB100zHiB41R7+GRruZGyEmRnByHWJB1g+cjxrR9/dnWRAw9tPgCsV1IURGg4nQ6+NUPBYe4GOTVefQj+ldBaY2hr1MnpiXtd1hKnk2oPiP3pN++CZUcfw8x686ds3DwjTmp1HpPD0p1LFrUEMnzE+INQ1VsX7flEEXh4j0rqM2tgowBF9BPjHyNdXakLXyKJiH77fqb6mtQ+zveVcan8Hi1W6yiULiWZF/Dm45l0g9PKsrxTd9v1N9TT+xtqNh79u8h71tgw8Y4j1Ej1rWvRkXvwfSY2DaWwyqrQASAe8R4LP0qqY/BtCiydSTIMRBAA4+s1ftg7SS/aVwfiUNl/UJBU9Ipe0Njq+oAnw51KeN8iRyU9zMr+7V9EJChh0zAwfAVS7+65N+LhiTrLazPPp/wCq13aYS2rSdQDoTHCg42SCq3LsHg2Vj3ELRrx1MR4UuLTB2wzbmqAWytzVCHUFWBXWRM9IPCi9lUINiwBNpQSWIXQacuGs+VddtffFbRLWzlCgHTNHeg9J+lPYnDravK2IZFzIyBVB4ATqw48afM9fIuPZlWwOCudq99GylSZ5ho5Tzpvad69cu51ABgaLqI0He01B6GpF7bQe1btKWSbgzsBACGZE+M+lBtu4bELdK2x2agSHnQIOZf8AyabDFpboORpsfdQneX7h+YIL2j1BXivpNFW2b/F2QQyG6ogZHJUiZiDqvE8arCY1myqoLKi5czDvMZJzEchqYnXrU/CYNiwI7vIEGCPIjUVfRsScwtsrdN4JZ3WORBXXxp3aF63h7ZzsRA4A8SeWnE+f9K9faRtIRcuO6nQAnMfGG4/Os/2ztU3rmgyoCcqyTE8yTqzHmTWHJ70qN2KLhDW/PB20drNdaToOQ5Af5zqLZxZDTSTSrVqTQ2SOdl33Wv5rRn8xqtb3XJxyDoF+pNFdkbZWwuR1I/mGvuOIqvbaxq3McGUyumvkK7Gt2yL5LDaczJPcZT6MXEyf0T7V27tzOxR+TSD0B1FDHvTaOXk6z5EH5SBTnwNbZTqwHqRwHyqqlZTjcu91BkI5/wCa0zfww7EZLn3k8TInwgcPOvHxwGWRIYSD9fam2voxBQ6Hh6ceGnGtEYoy5JtyZ1nthxyn1/cVOt3jAlVB66H2imzc7sZQfHWfcU3f2iQkDQjnNc4AjIJ3VtFfvHZjzEtbA05nifKBQzaO8FjCqVsBO1Yfh1IB4Fm1yz04+VV3E3rtx5AkAgxI1jr58KTjMDZ7Y3HuNlcybYWHB0kTw50jjVs1xgm0iJgMX29y9ccyUtsRqQoJBAgc9SABVj2ViEOEAIlhOp4gzAj0iq/tDGgjsbCdnaBkj8TMTMsefgKLYW0Ftr5fOuUBZ7vYK4RAV8elNAoikkd7UsMoAgefE0C2htdkELxNP7Lvslo3rpk3BCqdTHUjlS5toj4Ye9bCOIvAgMSAp14CSOWnLzNRbm1gNFXT29zxoRfxTOZJ/akrcrGt+S88jVqGyCq7ZIHwIfMH968ocGrqekQtlXxNsZ2/U31NNrp50rEt32/U31NNTWmjtSXBs+4ZuY3ZRS1cKX8KzBCDBM99FPUHvjXwpGE3p2ot3Kmd5IGV7eaJ4zABEefKhX2EbTC425ZJ0vW9P1Wzm98pat47EcYE9ad473RDu6G00mUra+y7d62rY/KlwfCbbEMRzBGsj386XafDXgbSHtIAmQdBwkmIBn6VM2rusWLEd8tqCW7wMzz4iouxdl3rDOGtGGjURxH/ALpHGyWog3tkvZ74ZciGeBmPHlUfbIW6C7cY4co8KNba2diL1s27arbVtGZjrl5gATVPxe1Ldp/4dgbjTlY8CAYAIHTUcCYnWk0eo2q+CBhLdoAi4NCf/VM7eW0LaBAWAMlZbKoHMTp6VZf/APNmNCGEc9D61HfdZiQGAyahgTxUiCIFW0pu7F10qM3xe8SWrmS1bRgsDPqCx4kyIkSedFcBtTEYiBa7NCDqVUZgp5gnn40a2xu2l64bPY5QoXK4EadFI48KL7P3ct2LQW33TEFuZ8zxpskqR0EnyVneLD3WKB5yKkZjEiZLsfHKvyFZ/du5nLAQCSQOg5D0GlX7fbFNasMC05yVUdA0TH+0EeprOZrHDe2b8rpRhfBLNOYdwGkkCoBambjaGm0WS1lhu7UtniwoF2gN4nlr9KgMaUlWji0ohrtls2JaNztUQSxUMB4qw/ei22tjlUt5pB7ungCJ4c6BbiYrLjbf8wZfdZH0rSN4sOD2cjiY96RLTIeUm0MWNnK1vNBZ8pKmY1VSfL/1VQwOHu2rd1mWFhsvXOxgeXGfStCw+DItDKNeHgJ5mhWIwDlgt5QUMkQIGYHSTxmtCmjO0x7YeO7ilhMjXn9aVtDCIwJX/PSvcDg8opvHIQKoKuSn7QtkswWAFEsxMAD/ADlTKlMilTm6mCJBIBInxowHFi2926pKMYVWWczjgfLj5zUDYeCbFveYiCrJoNAoBPdE89KlJeWelDKo7V4JGz8EGbSjLYXSvGwHZKTM5eQnT21al7C2mmIQleI0IOhHp08aVyrcnHcEf6Y1y7LDuAa+McB6momMxBZuMgfPqQOQ/pFWLeC/2dsKOLf4f88aqxrJObky0q8CTXlKikkUgooNXlJmuogK7iPjb9TfU02BTuIXvt+pvqaSFrYZgvuptY4XGWL4/wDjuKT4rMMP+JNfV1q4GUEGQQCD1B1Br5AtivpH7K9u/wATs22CZez903Xu/Af+BX2NUg9qEyLyXA03caKcqLimijN0iSBG3947WGtlrjAAep9hVRs4bDbQVb6yOMMO6w11B6Gad382PcvpCRx1U8CJ4yDIjjUbcXCNbtsCuVM5yA8YgSTOurZjWe9mylbFjsWcihQSYAGpk6dTzry9dpRNM3hpSRkc0RMRiQKHvtFShbMAAGk+Uz9Km3rANA9s4HPlEwinM/QqomD7U0mqHxxt0Z1vztPtb1tRoAM3/Lh8hPrQEWakbRvi9fe4DxMjwHIe0UkCp3SRplvJsYazTF61pU1hTbrTRYkkqBWWlotIPGp9nBGK0SdInixSyP3VYvZF7s8Raf8AK6n0BE1rm+JyYdH/AC3LZ8xP7Vk38P3hyitoweFGO2KpEG6qCPF7RykH2+dZ5S3RoeBxjcgvsPDl0gc4+sf1qd/BodCAfMTQXYGJdR3pAMMvhKjMvv8AWjatS2zLKNM7/RLZ5AVHvbBt+fvU+yTRB7QVa7WwJFA3otBLROWSPhEc+UCqzg9oJgMMO20uXSXKqJPr8tetXbbsM/WKoe9G7DYly6vGURBEiBrpGs61RT1KisYpO2FtjY2zifvVHfjKZ4gdDU2xs5LelsBZMmABJnnQHZGx7tlALIAOmYuPi9jNGsfjDbtO51KroOrHQD3pZyaVF4Qtlc27fz3jB0XT96HFYoVcv6ksGUkySCeJ86UuJ6P6MP61LSxbRPLV5lqOuLPNZ/SZpxcenOR5ihRw6LddSlvrHEe9dRBZWr/xt+pvqaQK7EHvt+pvqabmtREkKa0j7F94+wxpsMYTEDKOnaLqnuMw9RWZrUnC32turKYZSGB6EGQfeuTpnNWqPr2hu3Nmdvbyh3t+KmPeOIofuXvMMZhrdydSIbwYcR8j/wATR+5wqs90ZuGZXtnH3MHcRHt3rqKI7QSx14kjWePCaM7H2mjjug+oKn2IBqy4wgETQXblsWwzjmJ+VY+5exWvJ6b4pnEXapOzt6+/BbPPPKVAP5deYqxpicwmn7dKwXWw5ir5CmNTBjzqqb8bcNrAsmguXu5I/LAzkeEGP91WO9c/v5Vk2/W2BexBynu2+4voe98/pSVbLw4sr9owalK1Q7Mk8KmJZNPItixTn8KFzSGWadFulZaROjdDoJP4mQbez9QSfSpoavctexXOV8np4cEcKqIoVpX2Q7XANzDNz76e2Vh9D71moSiOwsebGIt3AfhYT5HQ/wCeFTfAeoxdzG0bVicLlfwn9/7UuI0ry3fF0Ag/EJHmOVeAEcaEXZ8vNUyRhrneFTsbe0oM9yKbv7Tn2+gp6sFeQLtXaCoxLMAPExTGGxKOJUgg8wZqm7TZ8bc4FVBIM8B5RxNTN293ntXGIY5TwHKqKCSLUWx20qp7y47Mwtg6Lq36jy9B9TRPbu2RZQwZYaD9RGg9OJ9OtUHtmkmSSTJnmTUHu7PSw9LKcLROYUw+GU8QPTSvExJ5iadW4DRTojPo8keURHwI5EimmtOPH50SKUhrdOpmN46BmY/l+VdREW66jrXoDQwBiPjb9TfU0ilYg99v1N9TSQa0ERy2afW4Kig0oNQaGND+y7eM2r/YZsoukZCeAuAyAR0MR8udb5hMWLiSNCCQw5qw4g/5qIPOvkWziCpBUkEEEEcQRwIrdN1t/RdsLipGdQqYpPzZRAuL/NlGYdQHX8Ipk9tyWSN7ou20rVC9rmcKzAFigOg1J00ijhupftC5bYMrCQRwIpjC2hqvUfOsLi45Ggp3E+cL2FudsFS24JaB8USSJ48PGtQ2fYKoJ4wKsW1MGuaSoJHDTXWq6+0Ea/2CsCQCbrAx2aKCSAfzaa9PPhfue7SDWp2Ad6ttMiHszAU5c35rvJV6hNWJ6gCs1t4RR4+daLvLsd8SwuWmQ2lUKirwC8yPP+gqu292GYxKqfGQKzLPFbWfS9N7PSgnJWwGqU6LdEcdu/es6ssr+ZdR/aoaSeU/WmUk90blBIay10VLt4fMYHHpzoha3WvNEW2E9dBSvIlyPoAgWlC3RrEbqYhBJtyPAg0NOHIMEEHoRBrlkT4YFGxiKVUxNnufwN7GpFrYV1uFtvag5xH0Muu5G2S9kKTqmnt/aParonfE86zLdzZF+xdzFe6RB1HLUH+nrWgbPvSNP76V0GpcHzPX4e3PbyJx+lVnat1yCE4kET0kRVtxmHa5GnKhWJwyrqY05/0q6dGFbgLCbNVAEA0H15k1Iv4iIS3qx08B40nEYgyVWek8z5VNwOBNvvQCx4zpHkahly6Ub8GHW/kCMRuUL0G4zCBpB66knxJ1JoVjPs7ca27gPgw/qKvYxg/ECvnw9xT2aRprWBZp3yeysko7UZLidhXrXx22jqO8PlRvdnYlu73mKmOU6+oq9vbBodi9h2nMlBPUaH3GtNLK5KjTHqNq4Ff6NaiMikeQoXjN0LTaqCvkdPapP+nXbf8A2rzfpuDOPfRvnSf9Wv2/+5ZzDrbM/wDi0GlTa4ZKWPXzTAZ3Kbk4jxBrqOjeixzLA9CjyPPSuqncyEfwkf8Ax9zF7/xt+pvqaTNPvh2Z2yqT3m8uJ50Twm6txgGYgA8hqda9meSMeWfP4ely5fgiBZpzD4d3PdUnyFXLBbnosZlzHx1j0qw4TZoAgKPQf50rJPrEvhR6uL2O+csq+hRtmbp3bp17o96t+w93hhiSrk5hlYH4WXjBHUEAg8oog2LtW9C3oBmI9uFSrO1LZXMtssv5nOVfQLxqf/Pl3WyGnLoemWmtT/UH3cbitnkXsPdy23bvW/iUGJEqdIImOelF/wD8r3MgZrCFhxKsVBPkQYqHtG0MTbgSkgghQBI4gQZ1BnWeZoYN20y5CzwPBcxPnHDwrXpm1TPDfbbbTE7Y37xOIBhhaDfhTQweRY6+0U7sPdQjDNcZoa4I465Z196Xb3ZtAqzM4VSBrk1jwy6nT50T2gEF0qqDUAqjGSOGknXhJpZYm41wPizRxTU1vQH2Vg8TZuRaU3EnUDh6dDVqOxjdWWQo3pPkY0qVse+LidkO5IEZVyNPhJIbyqv71buY1JdWe7bHPOVKj+ZRw+Y8amujg+WbsvtnJN2opfqE8LuzfWQGTL0J0PpGlR9o/ZulzvB0tP8AyzE+X7VQbmMxS/h/8j/Rq6zvBeXRjb/3En6satHo4L1Iy9q55b7foXm39nlwDvXUdhwYBkYf7tZ9ak4cY2wIe2LyDgQRPrH7VRTvLd0FvKPG2f8APpRSzvhjgO4VfwcCR89aZ9LjJy9oZ5qpP+gavb2Q2XsCD0Lf0y1A2htW1c0ayJ8SflpTA+0W0/dxeHIYaF7cEj0MEe9SMNsyzjm/6S8GYastyVKrzYmOAofhca8Aj12aPDBNvFOG+6LAdGOYek6/OjmztoXGIBTifi+FfUmrAm71nCoAId9BmIJLNwhFiE18z48QBW02IJluGhjUTzEnjHhpUcnTwfBrxe1Mm+vf0J958kahieSma9xKtauo1sz3QTlMhlIOsDlHqKrdjay2jLuB4Trw5RzqbgsUpD3bMAKFhWECGMEwQQAZ8teVdHEofCQyZ3lS1icdvVdUR2segofsK4+KxM3HLBBI17uYkCdNJ/ai11luqS4VY/lU+xLFflStl4+5b+6t3CikmIyxJ0/DVdD8kLhVRYtroVjlgxz/AGp5NojnpQBtlBmILFT+ZDI/3KRp8vSoW09l4vDrnntLX515fqH4fPUeNedkwzk3I+k6fL0tLHwy7JfHKvco48D1Bj6VnNrei6vGplvfxhxQH1j96j2pehpliS3TL3mccww8dD7j9qbOPUfGCvnw9xVXw32gWz8aOvlDD96LYbeTDXNBdWejd0/+VK8cl4JaV5CocHhr40hhURsGvxKYnmpj+xpDPdXo48e63y0+VTodQ9GS+yHSuqGNqDmlwHyB+hrq6h9Ewba3bLHS3AzE66Dj40Vw2w+RI/26/Oim2kupOVZEnMRy8IprZ10qBNtteeh08pmvah0uN7t2fO5fa/UPaKUR/D7LtIssCY/MenM0D3t2+ttCifd/nyiIHQx+I6acp11MU7tbeEDNlnMsSpkd4gtBHDQCfSqbtHXE2rbme+meeZkZp/3Z/lWhY4RdRR5s+oy5N5ybJVrZjLbF26uWdVQ9ImWH4jw8NfOn7e0HuSAQCqyo00E8l6/Sn97dpf8AUi0pDKqAswPOJIB/UQKFYBQ7ZmGo0HgOQpkrI/MPSq27SqrM7SWByiCzSO8amXNkRa7QsJkjKq5ufEsYBEdKbwJ5jkPCfpXXsew0mR1NGvALJeD2YDa7QXbIieIytP5YGs+WlDsUgL5ydQeI9uPIU6MMpAKXAhPFQNJjmDy8qCYvGQ5BIMc550HEKZou7Bt3V1jOOI0hh/Rh1qw275W4EJkMJttz00KP1iss2PtbI6kOAR0q2bT2+rG1kPeB7xHDhxH+cqK2YrAH2mbjsinF4SUWfvrQ+EEn/uIOQkiR4gjnWUYtrg+JR59fY19TX1W8jow0e2Q3SCCPr9KwO9u0xuohdQLjZQ0GAx0E6cJqi2ORRWdgZ1HlpTtnaFxTIY+pNH9p7DKEq5GZSQfMVXsZgip8KISZjtsG6BmUSOes1pn2T4MDB3Lo+O5dCTzyJEDyzMW8wtY9JrYvso72Ca1mC3A5vWyeH4VIP8sos9JqeTg6wtidrkYiWOi8Nfh0AnzAJj0oJtDaHaGAAicBpJgeZozvVgSpzZSM0sBzDc0n6HpFVjY2BbFOyzBUTlOhPgKi5Kkaunwdy5N0kQDiLfaaLn8xH0oxYxy8jlB5GI+YIqRg90nCBgVObn01gjhU3D7LOcJoesch11FBK1bL5NCk4wT25A+Kx6Tm7pMzoE+leYfE5jK6azljgfCjlzd5iPhQ+fPylai/6BkPAqfykcQOangaEl6CKmiegDEGArxPQN4edHMCvZqLn/xEgXFPFZMZvIEwR41WeyuADgwBkf5x9KtOA2khw5t3dGMAECdOhniNB/goRe9E5wlWrwV7f/7O17NsRhhBWTctjhl450HLqQPTpWUuK+krKg20BIIIymNVYQf/AOQRH8xrAt5NjmxiLtsaqtx1B8FYgV2SCq0ep7O6tyXbm/oBiaSTSnWONImpHrMk4Xady1/23ZfI6e3Cj+A37uLpcUOOo7rftVcs4Vm8utTLWzB+In+lRno/eLY8OSXH9S42988ORJLL4ZZj2rqqowCdPrXlZ6x/M1/hMvyPoW6gknnPyqFd2cp1GhPz00NE7tiP886Z58PL5f57Vo1NM+FVNFQ2puUXzFWBZ2LMToSSoUAR0/eqBvXu1i1uZzaY6SWQZgDHe1HKZPk1beV08/l7f5pSG18/20qqzSixNCZ89bNtMzPmYBuhmT1+lT8Ni2VsoWePDnzrZNo7uYbEGblpCesAMOHMa0CxX2aWSSbbsnge8vz1j1rTHqY+SbxMrezsZNvz1McvA/5zqNdgsDqNNRymTw9Io/f3OxFsdyHHh3Tr4Ghd7Z92w6G5adRM8JnqNOJpo5IuXIji0iHj70OAvDIhME/Ebakj3MVXMRbL3IPt096ITcDLlI7y+0ErHnpy61ExmzGBzMyqDzBJPsPMcaq+RVwLwbFD3TrVr3bwzF5aCx5cgNJmq5siwGaBmBPPKWbT8o4e5HKrvs/H28Jbh1yeLd6659NPQdda5o6yz7QxL2cPiL7MQTaKWl5zlbvt4klmjl7VgGLxl52XvEwSRJPWtE3m3x7S0SpPDKFjRZ8ebHiT4eVUy3tRZ7wEgaevOmimAhYftWYkkanxqeMMSO9To2khEDSpOCtG6YUT/TzqlUdYEbZKkyB/erPu5hb6ojWgVZGMHwPUdOI9aK4Hd+2uQHVswM9PLpVpsbPVG0bvcNZ/apy3GRJa0zoFcKcw1BJgHoDxH186qmN2O2FvEMHSdc3GCOHeXRh46HwFXPIwOUjX5GvcYzMMpMEaa68OXyqGmt0WhkpNPhlcwe1Xt951z22MkrprzZTwJPMaVOFyzeIa1dUNEQSFaOhVuPpXhu30b4VK9QAf+QiSKh4q5YJbtrKGRxQMkn0/aupcFFkfn9f7+oVy3Bo4EdYP1mhe2MUCnZqZcxlA1IIPHwoWFsEfd5xrwFyR7ECnOxuqPul0MTIEmfHhQd8DweNPVbv6UiU4KkQZB4+dP4HBZ7gZ20HBBrw11P4fOogw10EBrVwNpoR1MDh1otgtqLZUko/BYCIxLF5yjXypcmloGJZYvbyGcJfuITcIyWLakkkQXMa5FPIAAAnzrDNvbZa9euPMBnZoH8zE1oG9O28TfRlFm4ixAXI06/ibScsTrw0rO/8AQL5E9k5691pAjNPCIy6+RHUUkpbUev0eCME5Or+xAAJ4An51O2TsS5fcKBA4ljIUAakk8gBRvG7o3+27IowWQEUAwRlUzMQeIk8jxo5sfc0BTmOXRgVkqAdID8yCOcgaRNZpz8I9BTjGHcm0vTywAMIkgAu88Mlvj5S08jy9KZ/hleezJDSRkeJPgrDQnwMeE1aL2OsYVmVYb4dFAJMxoTwy/FoTmExIodtK299s7W1soCMzEyVD/AX6IW/FESajpo0R6qcmm7UfV19iu5iOtdR5935MsuIk6mLHaAzrIdLmVweMjrXUe38jSutxVyb81qoN11DBQJ11PSalWsSrDusD4gg/SnFUdNa2TjrrTSPzxNx5IhwcVH7EyemsdeI1PzouRNNvYmjLp64Csj8goWuJPXzGnA0vLw8/Plz8KmXLH+eFMvaIiP8APGoODRRTTI8a68+A6daRiLII1APh0/vw4U6y/wBf6CvI4x6cuPU0lD2Vrau5tm/JIyvOhTuyCQdY8+Y51Cw24+Ht/HbuXY4qGAkjwXL9auKJx6Dh59abKctB1qqnKIGkzO9596v4S1kwuESzP/yMqs3n0BHjNZvituXmJa4xLHUs2rHwnkPAVve0MCrjVZy8uPEiePDnWZ70fZuS7XLL6nXI3w6zwPLXka1Q6hPZ7E3h9CgXtqXHgSIHAf1ptrDNqak4jDNbuG0wGdeIB+WvOoT4+NMsHx4+1bLIkqwsURwu8TWtEMn5UGw2EuXuAMdToP71ZdibDtKfvBmflPwny8fOicFdi7buuQSuc8yOA9eFXvAbXRspuaERynh1NVZAFHID5U8j0GrBZoQxtq4IzKfWot/DMOGo6iqcL9SrO0XXgxHqaTSNYcLGktB4gHzFMWNtN+KGHjH1p3F4pHtPk7r5Wy6/ijQCleyKQWqSjdWRL9/DKe9kB+fyqRs/auFDA5hoZgl8s+I4UK3a2ej2i8BnDENOpXpoetEsbh2CEKiTyzL3fpWaEpSWpJHp5sPT48naepv1tJf6DlvHK6tlZWDLl7upACkDUGfxMfNqjbc2ibeHJRV+7Eroe6QuQMNdSFJiaqB3cvFiyXLYccllPHkNKTf23eto9nFKTmRgrc5gwZGjCY8aV5+VJNfM0w9nQlOLwzUqatcP/J7Y3tvXMyqqLopUjMGGRBbiZ17vXqetM4vfK+EW09u32alMohgPu3DKvxTGgWCTIHPjQvYB++jqp/of6V7tzGd/II7vHnJ/KeorPGbeLW5bnqy6aEeu7McacaT+gUsb8X2ZWe2l3JwLd0jNcznWYEnKDpqFAqE2GvXZd3zDtHDW8+R1L94gMwy94EkCddYBg0MwmPyZgEVlfR7TSVYAyMpmQQdRBkcpqNcxAysqqFVjqJLaDUDXoefGoa217zNv4RKTWKKjx8/9fyDmMwVu1ZbuBwpkSDavIWgdndA4dVYZkOo0kRGs4wpbZO27G2RorkvdUyD3MgETHOAeYoPMHWfDXpw9KZc6zzoaldpFF0bqpSsltibUnvXj4gIoPpyrqgzXUdTK/hI+v2/sXXd/EuGUhmBzNrJnia1vZDE2wSZOmp411dTw/NPg+p+EJGva6ur1keaeU0w+tdXVLIMhi4uo9aS66D/OYrq6sPkuNsPrTZ5+f9BXV1EdEdh3R4n9qj37YJMgHjy/kNdXUChjf2hWh2lkwJKvJjUwREnwqr7XQGyrECZieceddXV6OD8tGfN8bJG7Z+6bwb9qNOI4aaDh6V1dWpEA4T3V9KfuDQ11dQOHrYpwiurqByFW6kAV1dQGBzOUxSlCVnjl0nzjjV9IlNeldXVjw/vfU9nrfy8P0K5u+5PaSSfvD8gKf3mtA4W5IBgSNOBkajoa6ursn5cjuOujXqik7u//ALKf7v8A6moG0P8Auv8Arb/7Gurq8z/p/mfaw/bn/Avux/YCA3wCARDaHX8DVF2p8Y8V18Tw1rq6uXwCy/bX/CvuyIRTbV1dU0bnweCvK6upx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8" name="Picture 4" descr="http://ifs.cook-time.com/preview/img313/313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068960"/>
            <a:ext cx="4242048" cy="318153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2887682"/>
            <a:ext cx="3024336" cy="39703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Кроме того, ряд сладких блюд содержит также витамины, минеральные соли, необходимые организму человека.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8136904" cy="5184576"/>
          </a:xfrm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Плоды и ягоды содержат витамины A, B1, С, Р, особенно они богаты витамином С.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Больше всего витамина С имеется в плодах шиповника, незрелых грецких орехах, черной смородине, лимонах, апельсинах.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Плоды абрикоса, рябины, хурмы, шиповника богаты провитамином А — каротином, который в организме человека переходит в витамин А.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Витамины группы В содержатся в апельсинах, яблоках и грушах; в лимонах, грейпфрутах, 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     а также в черной смородине 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     имеется витамин Р.</a:t>
            </a:r>
          </a:p>
          <a:p>
            <a:endParaRPr lang="ru-RU" dirty="0"/>
          </a:p>
        </p:txBody>
      </p:sp>
      <p:sp>
        <p:nvSpPr>
          <p:cNvPr id="40962" name="AutoShape 2" descr="data:image/jpeg;base64,/9j/4AAQSkZJRgABAQAAAQABAAD/2wCEAAkGBhISERIUEBMVFBISFRgVFRQQFRAUEBcQFBQVFRcVFBQXGyYeFxkjGRQVHy8gJCcpLCwsFR4zNTAqNSYrLCkBCQoKDgwOGg8PGi4kHyUsMDQwKS4sLC0wLC0sKiksNC8pLiwuLC4sLCwsLTQsLCwsLCwqLSw1LCwtLCwvLSwpLP/AABEIAMIBAwMBIgACEQEDEQH/xAAcAAEAAgMBAQEAAAAAAAAAAAAABQYDBAcCAQj/xABFEAABAwIDBAcECAIIBwEAAAABAAIDBBEFEiEGMUFREyIyYXGBkQdSocEjQmJykrHC0YLwFDNzorLS4fEXJDRTY8PTFf/EABsBAQACAwEBAAAAAAAAAAAAAAAEBQECAwYH/8QAMxEAAgIBAgMFBwMEAwAAAAAAAAECAxEEEiExUQUTQWFxIjKBkbHB8KHR4RQjUmIVgvH/2gAMAwEAAhEDEQA/AO4oiIAlkRAfLLyQva+WQHmy82WSy+EIDxZC1e7JZAebL6AvoC+2QHyy9IiAIiIAiIgCIiAIiIAiLFNUsZq9zWjm4ho+KAyotWLFYXGzZY3Hk17CfgVtJkZCIiAIiIAiIgCIiAIiIAiIgCIiAIiIAiIgCIiAIiIAiIgCIiAIiIAo/GccipY88x36NaNXudyaOP5DitiurGxRue/c0X7+4DvK5q5rq2V80xIaNGgcG7w1t93MnvVdrtctOtq4yZD1eq7iPDm+RixnbiqnuGO6CPg2I/SEfak33+7bzVUqLE3d1jxLyXO8ydVdpcPhaNGNP3tT8VUdoZIg7LG0Bw3kXt4W3Lz3f2XPMmeelZZa8zeSLkc3kPQK8bBV7ZbxxzS08zBcZXGSme29jmhkuARcXylu/Sy5vPMlBjMkMgkidle3jodDvBB3hTqd1bzEk0Zre5H6Jo8Ue1wjqWta5xsySO/QSHkL6sf9h3kXWNpVUDYvbGOujdFM0Z7ddmtiL6PYd41t3g27irjhszutHIcz47dY73xuvkee/Qg97TwIV3Rd3i8y+psU1k3kRFJOwREQBERAEREAREQBERAERRWL7UUtLpUTNY46hmrpCOeRtzbvssNpcWbwrlY9sE2+iJVFVYfabh7jbpHN73RyhvrZWOjro5Wh8T2vYdzmEEeoWIzjLkzrbprqeNkGvVNGdEWriNe2Jhe7huHEu4BYnOMIuUnhI4xi5PC5meWZrRdxDQN5cQB6lRr9qKYG3SA/da9w9QLKCrqZ0vXqHnMdQxtsjByseKrGI1HRPy5gfDePEcF5q7tuxyxTBY8/4LWnQQkval8jp1Ji0Mukb2uPK9nfhOq21zHApmzSta42B43sbgaZTzurzh9S9jhHKc1+w/ibb2u+0Pipei7W76Wy2OH18P4I+p0iqfsvPkSqIivSAEREBUtvKzqtjHEF5/IfqUHhOkI7yT8bfJbO28t53fZY0fP9S1qIWgZ4X9SSvEa2x2amb88fLgec18t178kauI1WVrncgT6Ln1ZMSSTvJufFXPaB9on99h6kKjVJXahHKtGhUSLTdItioK0nK1guBOjEm9mMXNPUxSA9l4zd7CbOHoSv0ZG7rwO94OjPfpnHp0Z/EV+ZcLgzyxsH1ntb+JwHzX6ZjbrTjk57/IRub+sLvRwt4ErTcJMlERFalgEREAREQBauJYlHAwvlNm7hYEuc47mtaNXOPILaXN/aBtGIatrX5iI4bx2AIEkhOZ2p35QAPErpVBTkkzSyW2LaN/GNuqiNuZkMbW3taVxfKAdxc1lmt4aZjvWpQe1B9x00TS3iYi4OH8LiQfULmmLbVOkOVpIZxvvP+i3dlMXyzxlwBBOU3ANs2gcORB+at41aZxxt/Vlc7Lk85O74bicc7A+J2Zp8iDycOBW2qPgsnQVoa3SOob2R2Q/UaDxA/Grwqq6vu5YXIn1T3xyV/bPHnU0A6O3TSuEcd9QHHe8jjYa+Nlyuvlja1xf1rm73v60j3e8Xb7q3e1qryOpObTI63fZoC5RiVc9+jjcXvuA18lUXzbm0fQOxdKo6WNvXOfg2vsemVQubXtfS++3erls1PJA0T0shLxrJEew9o3tt7wG4+nfz6DeFdNjnHM4cOr66/suCeJFvqPboeeK6dfI7XhWJMnhjlj7MjbjmOYPeDceSg9p6wCaJruy2zz5k/wCX4rH7Nz/yjhwE0gb93qn8yVh21h+ljdwcwt82Ov8Ar+C17UlKehcl5Z+Z4WqiNetlV4JvH56ETiuPts7LfNwuNLqj1dSS7VTldEq/Us1XmtPhl66Y1xxE2qCpIIN+K6tSVRkpmSfWaA+/2mHX8j6rkdEV03YubPA5h4EjycP3utprE+BXauP9tS6MuLHXAI4r6tXDJLxMvvAsfFunyW0vcU2d5XGfVJ/M87JbW0EKIV1NTmm1st5pfvW9LD5LIwWiYPsj8lHY5LmfIebyvWO4j0bQxvat+EbvVfP875yl1bZ5bUPN0n5kTtNOMobcXvcjjYA71TqkqUqnXJvqSompKs6UdKyPnK1TvWxMtdWcOROiWDYemz11M3/yB3ky7/0r9FQN+lb9iI+r3D/5lcL9lVNmr2H3GPd6gM/Wu8UrfpJDyyM/C3N/7F303Gx/nn9iVpVzZtoiKzJoREQBERAFzP2u4drDMBvBjPi3rN+Bd6LpirHtFpWvoZMxALC17S4gDNfLa54kOIssrmsB8j891kdjdbWGS6r5Xx2JusFATmAGp5DVWVbwQpI6/LVZoaedu9jmn8QB/wATWhdHilDmhw3OAI8CLrmmymHTS0T4+jcCLhucZRcWe3tW+torjBiYpaaIVF+kH0bY4+vI931WMaO07Lbw8Fw1cocHlHXS1zbcEmUX2wS/8xA3lET+J7v8q5hVHVdF9oFLVT1AkNO9oEbW5QWyEC5d1i3S/W1AuO8rn9ZRyNPWY4eLXD5LztjzY2fUuz3CGirhuWcdU/HyMFMOsFcdmZAxsrzwt6hpIHxVRpG9bVTNM82twve3fYC64yliWSw7vfS49Ts3s7itQxn3nPd/fI+Sz7ZU94Wu9x49HXafiQvexjQKGnt7l9OZJJ+JW9jUIfBK06XabX97e34gKbbWp6Rwf+P2Pm9luNdKf+7+Wf2OZ1LLqu1rLFWWoCg8Sj4rxOmlhnqpLMDQpTYq+7BVPXe33m382n/Vc/i0crbsjMW1EfebfiFvzKlWxbfsor7knXJPodKw02MjeT7+Txm/dby0qeEtkJO5zR45mk/IrdXrez9yoSksNZ+vD9Dy9nGWUFjqH2Y48mk+gWpjGNw0zM8zrDcBvc48mjiVA1GJ10sbn9C2GG3ZlJNQ5p00YAbHXcbFdL9Qq4vGW0vD7kd2JPC4vyKVWP3H7RPxUXXTFzi528m5UpW07wBdjhv3td+yhqkrxVUWuZ5aalve5EbUlRVQVJVJUVUFW1KJVaNCYrG1ZJV4YFYLkTFyOmexekvPM/3Wsb+JxP6AuyUjdHH3nuPoco+DQuY+xiNrIpXuIGaSwuQCRHGCbc+0V1Cl7De8A+Z1+a76T3n+dP3J2lXsN+ZlREVkSQiIgCIiALivtlxuT+ktpzpGAxw0NyCNba7r/wCAcl2pRuI7OU08kcs8LJJIuw54uRrfzF9bG62jJxeYmHFSWGcrGz0TYm9K0Olt187dc3Ig6abl8og1pGUBv3QB+Stu2FFaR594B3rofiPiqRHcPVLO6yU2pvPEv6aq1BOC8C2Vm3jKFg6hlc/L1Q4Mt3kkHhfh+YWd1R0ETcUqJozIWXLXFohED7fQQE6tkGmv1nXB0Iy0jFtjKislYYnxhjrNcZC7MzQNJAtrp5rp2KbEwy4eKDsxZGsDmgZg5pBD7cy4XPiVL08stN8l9zTtBVV1pVe9Lm/t8/mRtbi7KljZor5JBduYAGw6vAnkqjXO1U9HhZpaeKAkEwsDCRexI0JF9d6r1YdVwtacnjqzSpYil5HqjcL6gHxsVa8Hoqd468MTvGNh+SqVLF8Vc9nodPJQ5SwyXlxreHg28VweSngdPh/0cjWXdC0AwyANFz0fCQDUOGptY3VFxfFpRBBFJK6R7j0rs7n9R2YuDGkm7rd99F2QN0AXJMRwqc1vQta64fcEXF230d4W4rftOE4qG3OPFLr4GvZ1iuUozxlccvnjzfRfnAkWxGVjXnQka5dxPNRGJQAXCtuPU5ikABuCxu/iQMpPwuqdidQblQK9LCl7WuKJCtlOCcXwZD5bHzU5hUpa9pHA39DdQcjusCpSifu8VZRa8CsmnniddrS90YdCRn0c3N2TuOU9xGnmoyv2wjjhDsrjM53Rtpx/XGf3LeY15aqsY9tW9tKGseWZGAEt7Tn8r8GhupP7KrwYuGujma95mY1t3OddrHEm0YA61nNFydd9u5c7dc1N936P18ilruV939LDCeX7T+nn5eZ0vAtm3mQVVcRJVHst3xQN92Mbi7m705mWxk/RHvI/O/yX3BcQ6eCOS1s4vbkdyx407qtHf+X+6ssw7jMOTX16kiqvu5qHRlfqza3goOtsb3F/HVTNc7VQlYVEjyLR8SBradh3sb6BQNZQR+76Ej5qfrCoWqKzhdDk6a3zivkiEmw9nC48/wB18psIBPaPmAVtSLZpmahYlg5S0lLXuli2WwctLbOBsbNBvq5x/ferlS7a1FE8Q4tHYbmVUIJicObmgaeXm0KL2Ipryx31Ob4DX5LpNZRRysLJWNex29rwCCmjq4znB8eH5+pF1OmVWFXw8ufzFJXRysD4ntex25zCHNPmFrYzjTKdgc+5JNmtFrnnv3Ac1VajYGWmeZcMmdGTqYnHqnuubh3g4eaq+2GJ1ElmVkTmuLCw5c0bSLm5aQTvvqWniump1VlcMbcS6816/wAFbdfbCDxHj18PzyL1s37QKesc9rMzMps1z7ZJLdrI7jb8tfCzgr87R1UkQZ0B6Lo7FnR6AEbt97+a7VsVtIKymbJYB46sjRubK3tW7joR3OC20mrdnsy5/nM2018p8J8/z9SwIiKxJgRFhq43OjeGOyuLXBrvdcQQD5HVAVLaKuM/SOijzQ092Pmvo6QGzmxtt1msIs51wAbjWzrUGom61wui4ZjkVNhgcYzejY2KeFtukZM3K1wdfgSc+b6zXZtbqnuxLCqolwZPTu3uEYY5o78gJIHgLKq1lWZ5g+PQvuzo2Tq91uKfNfPGOZ7wfFLW1VsGNXic7p2QBtvpZ7GPOLENIJGa/EA3t5KHo8Cw5sElQJ3TsiaXOa0hhuNzS0DMCToN29WLZzZdsYbNUNa6pIuLi7IGnURQN3MA3Fw1cbkla6ai3dmWPqNZOna8p9OWHn4/i4cyuYjXiRocXNu4XOXNludTlzAG191xdVmocL71ubb7RxDEJoQbZQwF31elyguaeWhbrzuoOV5JXC+x1ScZHbT1xugpQ/8ACaoiCQrvggAGpt49+nzXO6CosRxPDmug4bs86aB7ZwWNkYWtG54JGjzysbEd4XGnddPEUbaqEa6/beMluXyyjNmcRdPSwyP7ZbZ/9owlj/7zSpRejTysnnJwcJOL8GV7ayC7WO7y31Fx+RXOcWi1XUNp5mCGziAS4ZBxLr6gDwuueYmwKl1eFcy60bbpKw9nNb9A/T+eCw1DQlPLZc4zSNpwbI7arEJA8NyEtGo3BjvvE8OB3q6bDbCNnpWTve9j53Oe/qNDTcn+rHBt72OtxZbmz87bWIBBtcOAI07irrhmKsc4xEFkgGYNeLZ4+D2e8N3hxWdPXTOWyS4fcplop6W3voPllrhyz6+ps4ZhrII2xxg5W8zcknUklaeOO6zB4n+fRS6gsYfeXwaPjcq01CUatq5G9OZ27nz5kHXnVQlY5S+IO1Kg6tyhrkT3zIirKhqkqWqgSoydtkbNkjRyLbpGXIWsVv0DbkLjJnVI6LsFB1weQJ+XzV+VR2EgsHnuA9Tf5K3KdoVirPVv9vsVmtebcdEv3ChtqsBbVU7mZQZGgujO4h/IHhfd59ymUUucFOLi/EhNKSwz804kC1xBDwWkgiR25w4FrQ0XHfdWr2P1U39Ncxrj0Ra58jdMt7WB7jcNC6XtNsPTVovI3JJ/3Yw0P8HXHWHivmyexMFAH9EXOfJYOe/KDYXIAAFgNVXV6OUJrp1OFdCg+BYkRFaEgKI2lx9tJEHkXLjlbe+XNYnrEcNP9lKSR35+Sh8c2ZFQxrRIWlrs4Lmh4DgCL2uOd/ILevbuW7kazzte3mcmxwzVFQ6Rzy5zg1rsmVjcuawZlaTmALiBcnee9aG1OzEtDPY3y3JilbucPHg4cR8l1aD2cU/V6Z8kgbuaCImX5kMGYnvLipg7L0piMRhYY3bw67vO5N7997rnr4w1DWxYxyLPsXtCzs9vf7SlzX3Xn9Ti+z2K56qmE1gDJGHub1c7RI1wDxuIzBp8l3V9awb3D1VK/wCD9KJQ4SzBgN+juzxtnte3x71dW0MfuN9AomnrsgmpE7tnWafVShKnPBPKxgqVTsVhr6l1Q+Eve92dzS95hLzvcWXsb8t3cpipbSvsJIY3WFhdjSQBoALDQKaETeQ9AhjbyHoFIcE1h4KSM9rzEiaCKljN4oWNPNrAD62uvuOY8IY+oM08hyQRfWfK7s6cGjUl24BpWzV4vTxf1kjG+P8AouH7ddCa6SWKYSxzEPu09djtAWG9rjiO4jkuU5KuPslloNL/AFd22xv48c+R2/AsNFPTxRXzZGgF3vPOrnebiT5ree+wJO4a+S4JgW0ctLI18UhLQRmZmdlc3iHNO7RdkgxUTNBbq1wv4tcP2KV3KSwlg69pdl2aWalKW5S8cY4+PAx4LD096qUXMoIia7cynO6w9546xPIgcFU9qdnpICXMBdDwI1Le537qx4PV9CBTSnK6IfRucbNkgGjSCdLgWaR3X4qdjN+8HzCjOiF1ajnDXj458cnBXT09rfOL8PLwx+epw+V115iYbrstRsvSyG74GX5tBb/hIWSi2dpojeOFgI42u7yJuQoX/G3N+8sfEmvtSjHuvPw+v8FV2R2ckdZ8oLY94DtHP8uDe/irNtFTfRdK0fSU56Vh42b22+DmZhbwUstXFHAQy5t3RuvfllKso6aFVMo+XFlVPVSttU38vL85mjX7RMZYMGd5ANhoACLjMfBRDK8ykvNrk26urdNNCue12Pl144OtbR7gbDlYv+QUzs1WuEZa4tu07mgjQ67yddbqjhq7rp5teF4Isq6K1ByqTl/tjh8G+f8A1TXVk9WAHeoSraOS26itUbU1F1OTNMZIysKh6gqTqnqKnKZOiRr21UrhjNQotu9TWEN6wXOT4G8UdX2NhtATzd+QH7qfUbs7Flp4++59Tp8LKSVvpo7ao+n1KTUPNsn5hERSDgEREAREQHiR9lqure4rcLV8yDksMymjT6dx3ArI1rjv0WzZFrtNt3RGrI0jmVjZI4ndZbpK+XWjRsp+R5ZHzXvKvPSheTUhbLajTDZ5loI3dpjT4gKPqNj6KTR9NE6/NgW+6uAWF2KtHBMxN1vXJkR/w2w3hSMH3TI0egcpKeSOmY1sbANOq0aAAcSeWoXx2PNH1SoTaOsz5SBbK0314XA+YVf2hqe4olOv3vTqyVRCy6ahNvHqQuPyume0yEO16gFi2/Jo4cFecCpejhay98lxfvvc/Elc3FQXvb0bXPLDduQFxzeA3BWSN9e2nkLRkLWOcM1i8u1cfPeqXsuU42O6ab4Msu0a8VRgmljwLpdLrgMu3Fa1xzzy2J3te42/hJ19VIUftHq2kZKhsl+DwSfDrjf4FXq16/xZ5V6iMXiaaO3Fyom39ZNUObQ0l87mmWYghtoW20ueJJaB49yx4B7T45XiKrZ0MhNs2vR5uTgdWH1HgtzYeDp3VdW7fPOY2f2EBLAB4vMh9FmdvfJQT4PmdN0ZyilxXN+i8Pj9CsYRsHOSGuaIYxxcQT/C0G5PjZXOXZSJtP0cAtIOsHu7TnW3OPIjyCnTTW3Lwc/ALlXpKoJrGW/Fl5d2jbdhJpJckuCOWVjy0kOBBBsQd4I4FR8tSul45s22pFyMklu2Bv7nDj471QcW2UqYSS6Mub7zAXN+G7zsoNkLKufFdf36E2mdd3J4fT9upCzSLRlW1JGRvCw9ESbAEnuBKj99klunHM12MN1atlcJfPIGR77XLiLta3m7z4cV72e2AqZjd7DEz3pRY25tZvJ8bBdSwXA4qWPJEO9zjq5zubipun007XmSxH6lbqNXCtNR5kN7O8bfPTOjn/6ikkdTzcyWdl3m34tKtSoWBno8fxCNvYmp4pXAf9xuQX/vu9VfVdVe7joefhnHEIiLobhERAEREAREQBeSvSLAMZWNwKz2Syxg2yapiJQ0xK2rL6sbTO9mn/QQd69CgbyW0ibEY3swCjbyC8y4bE4WfGxw+01rvzWyibIvwG59THDTtYLMaGjk0AD0C92X1Ftg15nG/aFsgaeUyMb9BKbi25jzqWHkOXpwVAqKS27dyX6dq6RkrHMkaHMcLOa7UELj+2ns/lpS6WAGWn3m2skY+0Bvb9oefM1F+llW99fLp0NpKNixIpDK/NHkeM5bbI4kiRluF/rN7ju4LvHs7Df/AM6myi3Vdcfa6R+Y+ZufNcCkYDq3f8F2f2QYl0lG6PjDIR5PAcPjmTSS/uepwrq7tvoXuyWRFcHUWXyy+ogMEtDG7tRsd95rT+YXqGkYzsMa37rQPyWVfCVrtjnODbdLGMiy0cbxuKkhfNO7Kxg/ic7g1o4uPJU/bH2kS0lQ6GKFrsoaS6Qu1zNDuqBbTW1+4qnYRtPHWVfTYrmeIzeGFgHQNPMsJ14ePG+5RbNXCOV0Ik9TCL254l59nmGSvfUYhUtyy1pBYw72UzewPMZfJoPFXdQlDtdSS2DZmgng/qn46KW6ULeq2El7Dydq3GS9l5Ml19usBmX1si7bjpgzIsXSL2HLO4wekXy6LOQfURFkBERAEREAREQBERAEXwrySsZB7RY86+dKsbjODKviwOqFifWgLXeMEZX7BYfM4vkpmZjvLM0dzzOQi5UnhWDQUzMlPG2Nl7kNG88yTqT3la8mLALXfjfetE0nlI22k5dLqAGNd6zR4qVnvH0M7CaRaEdbdbLZbp3phwaMhctSoxSJnaeAvc4JCqG0GBveDYnyXOVjZsoLBFe0qCnqWNmhe0zRDK4cXRb/AFaTfwJXPYaUk6Fua4sDvN+R/nepjFMEmZe9/HVV6aR0fbBy+8Be3j+6rtRTKT3R+JW6vTNvdEuex+JNZK6GZrLu7Jc1hOaw6tyOI+I710ijeA2zQBb6o7PkOB7guFf0vPZzXAkfWG8jhrxsrzsrtvq2OoNiNBIf1fv681AhJ1T3IraLHRPjyOiNluthj1oRgO1buOv7j+ea3I4Sr+uxTWUX0ZqSyjO1y93WIRlegCuuTYyZjzReEWQbKIi6mAiIgCIiAIiIAiIgC+EL6iA8FixPjWwixgGg+Na00JUuWryYgsOJnJV6ikPeouopnhXl1MCsTsPaeC12GclFjLgdfmpKmk5qxnCW8kGEt5LGw23EdTnkpOBe20ACzMhAWvdmd56AXx0IPBe7L6tlWvE55I+owWN+8KIq9hIH8LeCs6LPdRG5nN672NwuJdG4sdzbp623+ah6r2R1jf6qWKT+0ux34gCPguwIuc9PCfvI5TqhP3kc72Rw3FIHtingaYL9vpoyWAcgDdw4WtxXQWsXtFmrTwqWIiuqNaxE+WSy+ou21HQ+ZUX1E2oBERZAREQBERAEREAREQBERAEREAREQBfERAfU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4" name="Picture 4" descr="http://www.muskul.ru/wp-content/uploads/2011/07/big_4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973" y="4005064"/>
            <a:ext cx="3321705" cy="249453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76672"/>
            <a:ext cx="6995120" cy="4525962"/>
          </a:xfrm>
          <a:ln w="952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Витамин С быстро разрушается при нагревании под воздействием кислорода воздуха. Неправильная обработка и варка плодов при изготовлении блюд могут значительно снизить их витаминную ценность.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Поэтому сохранение витаминов в плодах и ягодах — одна из важнейших задач каждого кулинара.</a:t>
            </a:r>
          </a:p>
          <a:p>
            <a:endParaRPr lang="ru-RU" dirty="0"/>
          </a:p>
        </p:txBody>
      </p:sp>
      <p:pic>
        <p:nvPicPr>
          <p:cNvPr id="39938" name="Picture 2" descr="http://www.dreamstime.com/cooking-fruit-preserves-strawberries-thumb14605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17032"/>
            <a:ext cx="3810000" cy="25527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04664"/>
            <a:ext cx="7715200" cy="4525962"/>
          </a:xfrm>
          <a:ln w="63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Компоты из свежих плодов и ягод не требуют продолжительной варки; при изготовлении их большинство фруктов достаточно залить прокипяченным горячим сахарным сиропом и дать настояться. Таким образом в компотах сохраняется 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</a:rPr>
              <a:t>значительное 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</a:rPr>
              <a:t>количество 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</a:rPr>
              <a:t>витаминов.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8914" name="Picture 2" descr="http://sdap.ru/wp-content/uploads/2012/01/0_16a03_b54a74df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80928"/>
            <a:ext cx="5171728" cy="3445664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04664"/>
            <a:ext cx="7859216" cy="4525962"/>
          </a:xfrm>
          <a:ln w="63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Большое значение для сохранения витаминной ценности сладких блюд из свежих плодов и ягод имеет правильная обработка фруктов.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Не следует хранить длительное время очищенные и особенно нарезанные плоды; надо избегать того, чтобы плоды и ягоды соприкасались с железной или медной посудой и т. п.</a:t>
            </a:r>
          </a:p>
          <a:p>
            <a:endParaRPr lang="ru-RU" dirty="0"/>
          </a:p>
        </p:txBody>
      </p:sp>
      <p:pic>
        <p:nvPicPr>
          <p:cNvPr id="37890" name="Picture 2" descr="http://t2.gstatic.com/images?q=tbn:ANd9GcQvDUE96YPvkEGF5XI28KP4XHtQTPL36DnHHMK8DDpGEzfnui2-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139" y="3429000"/>
            <a:ext cx="4050780" cy="303417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slow">
    <p:wedg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</TotalTime>
  <Words>688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Franklin Gothic Book</vt:lpstr>
      <vt:lpstr>Franklin Gothic Medium</vt:lpstr>
      <vt:lpstr>Wingdings 2</vt:lpstr>
      <vt:lpstr>Трек</vt:lpstr>
      <vt:lpstr>Сладкие блюда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Сладкие блюда</dc:title>
  <dc:creator>Lynx</dc:creator>
  <cp:lastModifiedBy>Татьяна Чичинова</cp:lastModifiedBy>
  <cp:revision>37</cp:revision>
  <dcterms:created xsi:type="dcterms:W3CDTF">2012-02-29T03:22:45Z</dcterms:created>
  <dcterms:modified xsi:type="dcterms:W3CDTF">2020-09-29T19:33:35Z</dcterms:modified>
</cp:coreProperties>
</file>